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2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9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0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8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1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4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0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3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C22A-93C5-4424-8720-BD006DD9F88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ADEBC-E36C-44B2-8959-E58BB1FB4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1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3" y="235527"/>
            <a:ext cx="10154097" cy="1159123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внешкольной работы»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70408" y="1934377"/>
            <a:ext cx="9676961" cy="14568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</a:p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«Теоретические знания о физических качествах.</a:t>
            </a:r>
          </a:p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и скорость»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70" y="2324556"/>
            <a:ext cx="3977539" cy="394273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468485" y="5855334"/>
            <a:ext cx="5183188" cy="8239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 Камчатский</a:t>
            </a:r>
          </a:p>
          <a:p>
            <a:pPr algn="ctr">
              <a:lnSpc>
                <a:spcPct val="100000"/>
              </a:lnSpc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87634" y="3391237"/>
            <a:ext cx="7059735" cy="1774529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1-2 года обучения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дополнительной общеразвивающей программы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«Фитнес для детей»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5-7 лет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Марина Александровна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9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599" y="472582"/>
            <a:ext cx="6643255" cy="5492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506971"/>
            <a:ext cx="554874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вместе с детьми познакомиться с физическими качествами, такими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и скорость.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с ребёнком презентацию и выполните задания.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следующих наших занятиях мы с ребятами более подробно поговорим на эту тему.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726" y="1188111"/>
            <a:ext cx="4335020" cy="4505093"/>
          </a:xfrm>
        </p:spPr>
      </p:pic>
    </p:spTree>
    <p:extLst>
      <p:ext uri="{BB962C8B-B14F-4D97-AF65-F5344CB8AC3E}">
        <p14:creationId xmlns:p14="http://schemas.microsoft.com/office/powerpoint/2010/main" val="176777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615" y="397836"/>
            <a:ext cx="7931727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физические качества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46909" y="1251911"/>
            <a:ext cx="10446327" cy="4927216"/>
          </a:xfrm>
        </p:spPr>
        <p:txBody>
          <a:bodyPr>
            <a:normAutofit fontScale="925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они обеспечивают хорошую физическую подготовку человека. </a:t>
            </a:r>
          </a:p>
          <a:p>
            <a:pPr marL="0" indent="0" algn="just"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рассмотрим два физических качества: сила и скорость.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332" y="804092"/>
            <a:ext cx="5985102" cy="3724314"/>
          </a:xfrm>
        </p:spPr>
      </p:pic>
    </p:spTree>
    <p:extLst>
      <p:ext uri="{BB962C8B-B14F-4D97-AF65-F5344CB8AC3E}">
        <p14:creationId xmlns:p14="http://schemas.microsoft.com/office/powerpoint/2010/main" val="17707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487" y="226579"/>
            <a:ext cx="2305194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311814"/>
            <a:ext cx="5639071" cy="823912"/>
          </a:xfrm>
        </p:spPr>
        <p:txBody>
          <a:bodyPr>
            <a:no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сильные мышцы: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держать правильную осанку;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тяжёлую дверь;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свои вещи;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маме донести сумку с продуктами;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стул.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 свои примеры.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859" y="2200236"/>
            <a:ext cx="5183188" cy="3241754"/>
          </a:xfrm>
        </p:spPr>
      </p:pic>
    </p:spTree>
    <p:extLst>
      <p:ext uri="{BB962C8B-B14F-4D97-AF65-F5344CB8AC3E}">
        <p14:creationId xmlns:p14="http://schemas.microsoft.com/office/powerpoint/2010/main" val="338264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479" y="304800"/>
            <a:ext cx="4563485" cy="94254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7" y="1302316"/>
            <a:ext cx="6891049" cy="120121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сильные мышцы помогут следующие упражнения: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7" y="2788181"/>
            <a:ext cx="5157787" cy="266267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лазание по лестнице;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и прыжки;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отжимания;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Приседания.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 свои примеры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291" y="3023263"/>
            <a:ext cx="6584963" cy="2987505"/>
          </a:xfrm>
        </p:spPr>
      </p:pic>
    </p:spTree>
    <p:extLst>
      <p:ext uri="{BB962C8B-B14F-4D97-AF65-F5344CB8AC3E}">
        <p14:creationId xmlns:p14="http://schemas.microsoft.com/office/powerpoint/2010/main" val="86522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90688"/>
            <a:ext cx="6062817" cy="593148"/>
          </a:xfrm>
        </p:spPr>
        <p:txBody>
          <a:bodyPr>
            <a:no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развивать скорость: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быстро до чего-то добежать;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быстро убежать.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 свои примеры.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456" y="769318"/>
            <a:ext cx="2456107" cy="5529519"/>
          </a:xfrm>
        </p:spPr>
      </p:pic>
    </p:spTree>
    <p:extLst>
      <p:ext uri="{BB962C8B-B14F-4D97-AF65-F5344CB8AC3E}">
        <p14:creationId xmlns:p14="http://schemas.microsoft.com/office/powerpoint/2010/main" val="363411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226030" cy="823912"/>
          </a:xfrm>
        </p:spPr>
        <p:txBody>
          <a:bodyPr>
            <a:noAutofit/>
          </a:bodyPr>
          <a:lstStyle/>
          <a:p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скорость помогут следующие упражнения: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671329"/>
            <a:ext cx="5157787" cy="299518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 на короткие дистанции с ускорением;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Эстафеты.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 свои примеры.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564" y="1027905"/>
            <a:ext cx="4800124" cy="5040385"/>
          </a:xfrm>
        </p:spPr>
      </p:pic>
    </p:spTree>
    <p:extLst>
      <p:ext uri="{BB962C8B-B14F-4D97-AF65-F5344CB8AC3E}">
        <p14:creationId xmlns:p14="http://schemas.microsoft.com/office/powerpoint/2010/main" val="16902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637" y="466325"/>
            <a:ext cx="11388436" cy="29216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Сочетание хорошо развитой силы и скорости важны во многих видах спорта. Развитие этих качеств в комплексе даёт больше возможностей для достижения успехов и в повседневной жизни, помогает быстрее адаптироваться к различным физическим нагрузкам, уменьшает травматизм.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Сочетание силы и скорости создаёт гармоничное развитие. Развивая эти качества ребёнок становится более координированным, физически подготовленным и уверенным в себе.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удачи!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5" t="11881" r="4222" b="8061"/>
          <a:stretch/>
        </p:blipFill>
        <p:spPr>
          <a:xfrm>
            <a:off x="1870364" y="4142509"/>
            <a:ext cx="8936182" cy="2535382"/>
          </a:xfrm>
        </p:spPr>
      </p:pic>
    </p:spTree>
    <p:extLst>
      <p:ext uri="{BB962C8B-B14F-4D97-AF65-F5344CB8AC3E}">
        <p14:creationId xmlns:p14="http://schemas.microsoft.com/office/powerpoint/2010/main" val="2590566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283</Words>
  <Application>Microsoft Office PowerPoint</Application>
  <PresentationFormat>Широкоэкранный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Муниципальное бюджетное учреждение дополнительного образования  «Центр внешкольной работы»</vt:lpstr>
      <vt:lpstr>Уважаемые родители!</vt:lpstr>
      <vt:lpstr>Основные физические качества </vt:lpstr>
      <vt:lpstr>Сила</vt:lpstr>
      <vt:lpstr>Сила</vt:lpstr>
      <vt:lpstr>Скорость</vt:lpstr>
      <vt:lpstr>Скорость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знание о физических качествах. Сила и скорость.</dc:title>
  <dc:creator>Пользователь</dc:creator>
  <cp:lastModifiedBy>Евгений</cp:lastModifiedBy>
  <cp:revision>25</cp:revision>
  <dcterms:created xsi:type="dcterms:W3CDTF">2025-03-23T20:36:59Z</dcterms:created>
  <dcterms:modified xsi:type="dcterms:W3CDTF">2025-03-24T08:12:07Z</dcterms:modified>
</cp:coreProperties>
</file>