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75" r:id="rId2"/>
    <p:sldId id="274" r:id="rId3"/>
    <p:sldId id="259" r:id="rId4"/>
    <p:sldId id="261" r:id="rId5"/>
    <p:sldId id="276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  <a:srgbClr val="3399FF"/>
    <a:srgbClr val="FFCCCC"/>
    <a:srgbClr val="FFCCFF"/>
    <a:srgbClr val="99CCFF"/>
    <a:srgbClr val="CCFFCC"/>
    <a:srgbClr val="2CFCCF"/>
    <a:srgbClr val="CCCCFF"/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72" autoAdjust="0"/>
    <p:restoredTop sz="87626" autoAdjust="0"/>
  </p:normalViewPr>
  <p:slideViewPr>
    <p:cSldViewPr>
      <p:cViewPr varScale="1">
        <p:scale>
          <a:sx n="93" d="100"/>
          <a:sy n="93" d="100"/>
        </p:scale>
        <p:origin x="516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350C84A-75D6-40EA-8974-500C2BF94194}" type="datetimeFigureOut">
              <a:rPr lang="ru-RU" smtClean="0"/>
              <a:pPr/>
              <a:t>24.03.2025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B3B840-7BD9-4C2C-B0D9-C2D8D89D79B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266356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47499-76C1-42CF-8610-84A2DD95B067}" type="datetimeFigureOut">
              <a:rPr lang="ru-RU" smtClean="0"/>
              <a:pPr/>
              <a:t>24.03.2025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B1E4B8-3F39-4DFF-BC0B-4F8CFDD333D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47499-76C1-42CF-8610-84A2DD95B067}" type="datetimeFigureOut">
              <a:rPr lang="ru-RU" smtClean="0"/>
              <a:pPr/>
              <a:t>24.03.2025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B1E4B8-3F39-4DFF-BC0B-4F8CFDD333D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47499-76C1-42CF-8610-84A2DD95B067}" type="datetimeFigureOut">
              <a:rPr lang="ru-RU" smtClean="0"/>
              <a:pPr/>
              <a:t>24.03.2025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B1E4B8-3F39-4DFF-BC0B-4F8CFDD333D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47499-76C1-42CF-8610-84A2DD95B067}" type="datetimeFigureOut">
              <a:rPr lang="ru-RU" smtClean="0"/>
              <a:pPr/>
              <a:t>24.03.2025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B1E4B8-3F39-4DFF-BC0B-4F8CFDD333D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47499-76C1-42CF-8610-84A2DD95B067}" type="datetimeFigureOut">
              <a:rPr lang="ru-RU" smtClean="0"/>
              <a:pPr/>
              <a:t>24.03.2025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B1E4B8-3F39-4DFF-BC0B-4F8CFDD333D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47499-76C1-42CF-8610-84A2DD95B067}" type="datetimeFigureOut">
              <a:rPr lang="ru-RU" smtClean="0"/>
              <a:pPr/>
              <a:t>24.03.2025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B1E4B8-3F39-4DFF-BC0B-4F8CFDD333D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47499-76C1-42CF-8610-84A2DD95B067}" type="datetimeFigureOut">
              <a:rPr lang="ru-RU" smtClean="0"/>
              <a:pPr/>
              <a:t>24.03.2025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B1E4B8-3F39-4DFF-BC0B-4F8CFDD333D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47499-76C1-42CF-8610-84A2DD95B067}" type="datetimeFigureOut">
              <a:rPr lang="ru-RU" smtClean="0"/>
              <a:pPr/>
              <a:t>24.03.2025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B1E4B8-3F39-4DFF-BC0B-4F8CFDD333D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47499-76C1-42CF-8610-84A2DD95B067}" type="datetimeFigureOut">
              <a:rPr lang="ru-RU" smtClean="0"/>
              <a:pPr/>
              <a:t>24.03.2025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B1E4B8-3F39-4DFF-BC0B-4F8CFDD333D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47499-76C1-42CF-8610-84A2DD95B067}" type="datetimeFigureOut">
              <a:rPr lang="ru-RU" smtClean="0"/>
              <a:pPr/>
              <a:t>24.03.2025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B1E4B8-3F39-4DFF-BC0B-4F8CFDD333D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47499-76C1-42CF-8610-84A2DD95B067}" type="datetimeFigureOut">
              <a:rPr lang="ru-RU" smtClean="0"/>
              <a:pPr/>
              <a:t>24.03.2025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B1E4B8-3F39-4DFF-BC0B-4F8CFDD333D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99CCFF"/>
            </a:gs>
            <a:gs pos="39999">
              <a:srgbClr val="CCFFCC"/>
            </a:gs>
            <a:gs pos="70000">
              <a:srgbClr val="CCFFCC"/>
            </a:gs>
            <a:gs pos="100000">
              <a:schemeClr val="accent4">
                <a:lumMod val="40000"/>
                <a:lumOff val="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147499-76C1-42CF-8610-84A2DD95B067}" type="datetimeFigureOut">
              <a:rPr lang="ru-RU" smtClean="0"/>
              <a:pPr/>
              <a:t>24.03.2025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B1E4B8-3F39-4DFF-BC0B-4F8CFDD333D6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andex.ru/video/preview/11149164321747540325" TargetMode="Externa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3635896" y="3437559"/>
            <a:ext cx="5013200" cy="2287137"/>
          </a:xfrm>
        </p:spPr>
        <p:txBody>
          <a:bodyPr>
            <a:noAutofit/>
          </a:bodyPr>
          <a:lstStyle/>
          <a:p>
            <a:pPr algn="r">
              <a:lnSpc>
                <a:spcPct val="107000"/>
              </a:lnSpc>
              <a:spcAft>
                <a:spcPts val="800"/>
              </a:spcAft>
            </a:pPr>
            <a:r>
              <a:rPr lang="ru-RU" sz="18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Для учащихся 1 года обучения</a:t>
            </a:r>
            <a:br>
              <a:rPr lang="ru-RU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дополнительной общеразвивающей</a:t>
            </a:r>
            <a:br>
              <a:rPr lang="ru-RU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программы «Следуя за Терпсихорой»</a:t>
            </a:r>
            <a:br>
              <a:rPr lang="ru-RU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Ансамбль танца «Движение» </a:t>
            </a:r>
            <a:br>
              <a:rPr lang="ru-RU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Педагог дополнительного образования Мельникова Марина Олеговна</a:t>
            </a:r>
            <a:br>
              <a:rPr lang="ru-RU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</a:br>
            <a:endParaRPr lang="ru-RU" sz="1800" dirty="0"/>
          </a:p>
        </p:txBody>
      </p:sp>
      <p:sp>
        <p:nvSpPr>
          <p:cNvPr id="8" name="Заголовок 6"/>
          <p:cNvSpPr txBox="1">
            <a:spLocks/>
          </p:cNvSpPr>
          <p:nvPr/>
        </p:nvSpPr>
        <p:spPr>
          <a:xfrm>
            <a:off x="971600" y="1332710"/>
            <a:ext cx="7015154" cy="18002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 pitchFamily="18" charset="0"/>
                <a:ea typeface="+mn-ea"/>
                <a:cs typeface="+mn-cs"/>
              </a:rPr>
              <a:t>Задание «</a:t>
            </a:r>
            <a:r>
              <a:rPr lang="ru-RU" sz="3200" b="1" dirty="0">
                <a:solidFill>
                  <a:prstClr val="black"/>
                </a:solidFill>
                <a:latin typeface="Georgia" pitchFamily="18" charset="0"/>
              </a:rPr>
              <a:t>Упражнения на развитие подвижности стопы</a:t>
            </a:r>
            <a:r>
              <a:rPr kumimoji="0" lang="ru-RU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 pitchFamily="18" charset="0"/>
                <a:ea typeface="+mn-ea"/>
                <a:cs typeface="+mn-cs"/>
              </a:rPr>
              <a:t>»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2339752" y="6021288"/>
            <a:ext cx="4572000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МБУДО «Центр внешкольной работы»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2025 год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7346FCC-9209-EA1B-6990-249B5329FC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4752528"/>
          </a:xfrm>
        </p:spPr>
        <p:txBody>
          <a:bodyPr>
            <a:noAutofit/>
          </a:bodyPr>
          <a:lstStyle/>
          <a:p>
            <a:pPr algn="l"/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Здравствуйте, дорогие дети и родители!</a:t>
            </a:r>
            <a:b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Продолжим развивать наши физические данные.</a:t>
            </a:r>
            <a:b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Сегодня мы поработаем над подвижностью и красотой стоп.</a:t>
            </a:r>
          </a:p>
        </p:txBody>
      </p:sp>
    </p:spTree>
    <p:extLst>
      <p:ext uri="{BB962C8B-B14F-4D97-AF65-F5344CB8AC3E}">
        <p14:creationId xmlns:p14="http://schemas.microsoft.com/office/powerpoint/2010/main" val="13895557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571472" y="1285860"/>
            <a:ext cx="8143932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just">
              <a:buClr>
                <a:srgbClr val="C00000"/>
              </a:buClr>
            </a:pP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Внимательно просмотрите видео  с упражнениями на развитие подвижности стоп.</a:t>
            </a:r>
          </a:p>
          <a:p>
            <a:pPr lvl="1" algn="just">
              <a:buClr>
                <a:srgbClr val="C00000"/>
              </a:buClr>
            </a:pPr>
            <a:endParaRPr lang="ru-RU" sz="3200" dirty="0">
              <a:latin typeface="Times New Roman" pitchFamily="18" charset="0"/>
              <a:cs typeface="Times New Roman" pitchFamily="18" charset="0"/>
            </a:endParaRPr>
          </a:p>
          <a:p>
            <a:pPr lvl="1" algn="just">
              <a:buClr>
                <a:srgbClr val="C00000"/>
              </a:buClr>
            </a:pPr>
            <a:r>
              <a:rPr lang="en-US" sz="2400" dirty="0">
                <a:latin typeface="Times New Roman" pitchFamily="18" charset="0"/>
                <a:cs typeface="Times New Roman" pitchFamily="18" charset="0"/>
                <a:hlinkClick r:id="rId2"/>
              </a:rPr>
              <a:t>https://www.yandex.ru/video/preview/11149164321747540325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just">
              <a:buClr>
                <a:srgbClr val="C00000"/>
              </a:buClr>
              <a:buFont typeface="Wingdings" pitchFamily="2" charset="2"/>
              <a:buChar char="v"/>
            </a:pP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Clr>
                <a:srgbClr val="C00000"/>
              </a:buClr>
            </a:pP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  <a:p>
            <a:pPr>
              <a:buClr>
                <a:srgbClr val="C00000"/>
              </a:buClr>
            </a:pP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  <a:p>
            <a:pPr>
              <a:buClr>
                <a:srgbClr val="C00000"/>
              </a:buClr>
            </a:pP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797797E7-24E3-6D20-4A2E-5E452069D268}"/>
              </a:ext>
            </a:extLst>
          </p:cNvPr>
          <p:cNvSpPr txBox="1"/>
          <p:nvPr/>
        </p:nvSpPr>
        <p:spPr>
          <a:xfrm>
            <a:off x="323528" y="548680"/>
            <a:ext cx="8280920" cy="50167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marR="0" lvl="1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Tx/>
              <a:buFontTx/>
              <a:buNone/>
              <a:tabLst/>
              <a:defRPr/>
            </a:pPr>
            <a:r>
              <a:rPr kumimoji="0" lang="ru-RU" sz="32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Задание детям</a:t>
            </a:r>
          </a:p>
          <a:p>
            <a:pPr marL="457200" marR="0" lvl="1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Tx/>
              <a:buFontTx/>
              <a:buNone/>
              <a:tabLst/>
              <a:defRPr/>
            </a:pPr>
            <a:endParaRPr kumimoji="0" lang="ru-RU" sz="3200" b="1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914400" marR="0" lvl="1" indent="-4572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lang="ru-RU" sz="3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Сядьте на пол и вытяните ноги вперед.</a:t>
            </a:r>
          </a:p>
          <a:p>
            <a:pPr marL="914400" marR="0" lvl="1" indent="-4572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ru-RU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Выполните каждое упражнение спокойно, повторяя по 16 раз в три подхода.</a:t>
            </a:r>
            <a:endParaRPr lang="ru-RU" sz="32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R="0" lvl="1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Tx/>
              <a:tabLst/>
              <a:defRPr/>
            </a:pPr>
            <a:endParaRPr kumimoji="0" lang="ru-RU" sz="320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R="0" lvl="1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Tx/>
              <a:tabLst/>
              <a:defRPr/>
            </a:pPr>
            <a:r>
              <a:rPr kumimoji="0" lang="ru-RU" sz="320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Можно включить любимую ритмичную музыку.</a:t>
            </a:r>
          </a:p>
          <a:p>
            <a:pPr marR="0" lvl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Tx/>
              <a:tabLst/>
              <a:defRPr/>
            </a:pPr>
            <a:endParaRPr kumimoji="0" lang="ru-RU" sz="320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77F130F-EB44-409D-9666-11EF7C72365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07C9D0A6-4749-D406-E702-C5EE1D421E18}"/>
              </a:ext>
            </a:extLst>
          </p:cNvPr>
          <p:cNvSpPr txBox="1"/>
          <p:nvPr/>
        </p:nvSpPr>
        <p:spPr>
          <a:xfrm>
            <a:off x="395536" y="354740"/>
            <a:ext cx="8280920" cy="649408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Tx/>
              <a:buFontTx/>
              <a:buNone/>
              <a:tabLst/>
              <a:defRPr/>
            </a:pPr>
            <a:r>
              <a:rPr kumimoji="0" lang="ru-RU" sz="32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Задание родителям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Tx/>
              <a:buFontTx/>
              <a:buNone/>
              <a:tabLst/>
              <a:defRPr/>
            </a:pPr>
            <a:endParaRPr kumimoji="0" lang="ru-RU" sz="3200" b="1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914400" lvl="1" indent="-457200" algn="just">
              <a:buClr>
                <a:prstClr val="black"/>
              </a:buClr>
              <a:buFont typeface="Wingdings" panose="05000000000000000000" pitchFamily="2" charset="2"/>
              <a:buChar char="ü"/>
              <a:defRPr/>
            </a:pPr>
            <a:r>
              <a:rPr lang="ru-RU" sz="3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Настройтесь на положительный лад и настройте ребенка.</a:t>
            </a:r>
          </a:p>
          <a:p>
            <a:pPr marL="914400" lvl="1" indent="-457200" algn="just">
              <a:buClr>
                <a:prstClr val="black"/>
              </a:buClr>
              <a:buFont typeface="Wingdings" panose="05000000000000000000" pitchFamily="2" charset="2"/>
              <a:buChar char="ü"/>
              <a:defRPr/>
            </a:pPr>
            <a:r>
              <a:rPr lang="ru-RU" sz="3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Вместе с ребенком внимательно посмотрите видео.</a:t>
            </a:r>
          </a:p>
          <a:p>
            <a:pPr marL="914400" lvl="1" indent="-457200" algn="just">
              <a:buClr>
                <a:prstClr val="black"/>
              </a:buClr>
              <a:buFont typeface="Wingdings" panose="05000000000000000000" pitchFamily="2" charset="2"/>
              <a:buChar char="ü"/>
              <a:defRPr/>
            </a:pPr>
            <a:r>
              <a:rPr lang="ru-RU" sz="3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Посчитайте каждое упражнение до 8;</a:t>
            </a:r>
          </a:p>
          <a:p>
            <a:pPr marL="914400" lvl="1" indent="-457200" algn="just">
              <a:buClr>
                <a:prstClr val="black"/>
              </a:buClr>
              <a:buFont typeface="Wingdings" panose="05000000000000000000" pitchFamily="2" charset="2"/>
              <a:buChar char="ü"/>
              <a:defRPr/>
            </a:pPr>
            <a:r>
              <a:rPr lang="ru-RU" sz="3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Следите за правильностью исполнения упражнений.</a:t>
            </a:r>
          </a:p>
          <a:p>
            <a:pPr marL="914400" lvl="1" indent="-457200" algn="just">
              <a:buClr>
                <a:prstClr val="black"/>
              </a:buClr>
              <a:buFont typeface="Wingdings" panose="05000000000000000000" pitchFamily="2" charset="2"/>
              <a:buChar char="ü"/>
              <a:defRPr/>
            </a:pPr>
            <a:r>
              <a:rPr lang="ru-RU" sz="3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Снимите выполненное задание на видео и пришлите в группу.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Tx/>
              <a:buFontTx/>
              <a:buNone/>
              <a:tabLst/>
              <a:defRPr/>
            </a:pPr>
            <a:endParaRPr kumimoji="0" lang="ru-RU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Tx/>
              <a:buFontTx/>
              <a:buNone/>
              <a:tabLst/>
              <a:defRPr/>
            </a:pPr>
            <a:r>
              <a:rPr kumimoji="0" lang="ru-RU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Желаю удачи!</a:t>
            </a:r>
          </a:p>
        </p:txBody>
      </p:sp>
    </p:spTree>
    <p:extLst>
      <p:ext uri="{BB962C8B-B14F-4D97-AF65-F5344CB8AC3E}">
        <p14:creationId xmlns:p14="http://schemas.microsoft.com/office/powerpoint/2010/main" val="269378938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1106</TotalTime>
  <Words>165</Words>
  <Application>Microsoft Office PowerPoint</Application>
  <PresentationFormat>Экран (4:3)</PresentationFormat>
  <Paragraphs>25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11" baseType="lpstr">
      <vt:lpstr>Arial</vt:lpstr>
      <vt:lpstr>Calibri</vt:lpstr>
      <vt:lpstr>Georgia</vt:lpstr>
      <vt:lpstr>Times New Roman</vt:lpstr>
      <vt:lpstr>Wingdings</vt:lpstr>
      <vt:lpstr>Тема Office</vt:lpstr>
      <vt:lpstr>Для учащихся 1 года обучения дополнительной общеразвивающей программы «Следуя за Терпсихорой» Ансамбль танца «Движение»  Педагог дополнительного образования Мельникова Марина Олеговна </vt:lpstr>
      <vt:lpstr>         Здравствуйте, дорогие дети и родители!  Продолжим развивать наши физические данные. Сегодня мы поработаем над подвижностью и красотой стоп.</vt:lpstr>
      <vt:lpstr>Презентация PowerPoint</vt:lpstr>
      <vt:lpstr>Презентация PowerPoint</vt:lpstr>
      <vt:lpstr>Презентация PowerPoint</vt:lpstr>
    </vt:vector>
  </TitlesOfParts>
  <Company>Телеком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Виктор Викторович</dc:creator>
  <cp:lastModifiedBy>Admin</cp:lastModifiedBy>
  <cp:revision>117</cp:revision>
  <dcterms:created xsi:type="dcterms:W3CDTF">2011-02-03T16:19:48Z</dcterms:created>
  <dcterms:modified xsi:type="dcterms:W3CDTF">2025-03-24T06:35:15Z</dcterms:modified>
</cp:coreProperties>
</file>