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64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32EE-9F8E-45CA-B07E-A952E97859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41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DFADD-FF9C-4645-BCA7-B14EC90518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28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F7201-1B30-4DD6-A807-6F4C97E1A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72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837FA-4CA6-41C5-8CC7-BA3DAA2A5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73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4CD66-91D4-4759-9562-08E37D78D6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672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82D-F7B8-492D-AB0C-EE1D06D8C4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A3337-D661-449B-A401-53BA6F881F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08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E4A60-083D-488D-9BC9-59A79389F3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34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1BF82-9369-4559-87E8-F1B727E45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74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749A9-3464-488D-8147-02AD06C82C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22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9B303-EB5D-432F-870E-8E6130E621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36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70A7E54-194F-4BB0-94D1-EA00AED553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0"/>
            <a:ext cx="8785225" cy="908050"/>
          </a:xfrm>
        </p:spPr>
        <p:txBody>
          <a:bodyPr anchor="ctr"/>
          <a:lstStyle/>
          <a:p>
            <a:pPr eaLnBrk="1" hangingPunct="1"/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  <a:b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внешкольной работы»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95713" y="1700213"/>
            <a:ext cx="4967287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изобразительному творчеству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Весеннее настроение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1 года обучения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общеразвивающей программы «Радость творчества»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5-6 лет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Федорова Татьяна Гавриловна</a:t>
            </a:r>
          </a:p>
          <a:p>
            <a:pPr algn="r" eaLnBrk="1" hangingPunct="1">
              <a:lnSpc>
                <a:spcPct val="90000"/>
              </a:lnSpc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Петропавловск-Камчатский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2052" name="Picture 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b="6322"/>
          <a:stretch>
            <a:fillRect/>
          </a:stretch>
        </p:blipFill>
        <p:spPr bwMode="auto">
          <a:xfrm>
            <a:off x="360363" y="1196975"/>
            <a:ext cx="3427412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 </a:t>
            </a: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Поговорим сегодня о весне.</a:t>
            </a:r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85938"/>
            <a:ext cx="8229600" cy="43195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mtClean="0"/>
              <a:t>  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из самых чарующих времен года, когда природа оживает. Чаще нас радует солнышко, щебечут птицы, распускаются первые цветы и листочки. </a:t>
            </a:r>
          </a:p>
          <a:p>
            <a:pPr algn="just" eaLnBrk="1" hangingPunct="1"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Мы ощущаем весеннее настроение и радость от пробуждения природы.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0113" y="476250"/>
            <a:ext cx="4826000" cy="86201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6048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Предлагаю вам нарисовать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«Весеннее настроение».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Нарисуем первые весенние цветы, деревья и проталины, ледоход, птиц на ветках деревьев.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Рисовать можно различными изобразительными материалами, которые есть у вас (акварель, гуашь, пастель, акриловые краски). </a:t>
            </a:r>
          </a:p>
          <a:p>
            <a:pPr eaLnBrk="1" hangingPunct="1">
              <a:buFontTx/>
              <a:buNone/>
              <a:defRPr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4319588" cy="3024188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рисования весенних веток.</a:t>
            </a:r>
            <a:b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деревьях набухают почки, появляются листья, затем цветы… </a:t>
            </a:r>
          </a:p>
        </p:txBody>
      </p:sp>
      <p:pic>
        <p:nvPicPr>
          <p:cNvPr id="5123" name="Picture 5" descr="ябло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73463"/>
            <a:ext cx="4238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рисунок яблони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5" y="801688"/>
            <a:ext cx="4168775" cy="257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цветёт яблоня в мае.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400" y="1628775"/>
            <a:ext cx="6045200" cy="4352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416800" cy="58102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41375"/>
            <a:ext cx="8281987" cy="5446713"/>
          </a:xfrm>
        </p:spPr>
        <p:txBody>
          <a:bodyPr/>
          <a:lstStyle/>
          <a:p>
            <a:pPr algn="just"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знакомые вам техники, экспериментировать и рисовать на любых листах.</a:t>
            </a:r>
          </a:p>
          <a:p>
            <a:pPr algn="just"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чем тоньше лист, тем гуще должна быть краска. </a:t>
            </a:r>
          </a:p>
          <a:p>
            <a:pPr algn="just"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Жду ваши рисунки на занятии.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8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сомневаюсь, что у вас всё получится!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удачи в творчестве!</a:t>
            </a:r>
            <a:endParaRPr lang="ru-RU" altLang="ru-RU" sz="28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184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Оформление по умолчанию</vt:lpstr>
      <vt:lpstr>Муниципальное бюджетное учреждение дополнительного образования  «Центр внешкольной работы»</vt:lpstr>
      <vt:lpstr>Дорогие ребята!  Поговорим сегодня о весне. </vt:lpstr>
      <vt:lpstr>Задание</vt:lpstr>
      <vt:lpstr>Пример рисования весенних веток. На деревьях набухают почки, появляются листья, затем цветы… </vt:lpstr>
      <vt:lpstr>Так цветёт яблоня в мае.</vt:lpstr>
      <vt:lpstr>Рекомендации</vt:lpstr>
    </vt:vector>
  </TitlesOfParts>
  <Company>Benchman (G)hosts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Евгений</cp:lastModifiedBy>
  <cp:revision>20</cp:revision>
  <dcterms:created xsi:type="dcterms:W3CDTF">2025-02-02T04:39:23Z</dcterms:created>
  <dcterms:modified xsi:type="dcterms:W3CDTF">2025-03-24T08:12:30Z</dcterms:modified>
</cp:coreProperties>
</file>