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1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4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166-671F-4374-93EB-359F86A09C3E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144" y="166987"/>
            <a:ext cx="8380715" cy="90295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внешкольной работы»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4784" y="1554575"/>
            <a:ext cx="10969353" cy="14568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равновесия»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461399" y="5854293"/>
            <a:ext cx="5183188" cy="58254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Петропавловск- Камчатский</a:t>
            </a:r>
          </a:p>
          <a:p>
            <a:pPr algn="ctr"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052993" y="2989534"/>
            <a:ext cx="5615010" cy="1901953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 года обучения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общеразвивающей программы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«Фитнес для детей»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5-7 лет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Марина Александровна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2" y="2389952"/>
            <a:ext cx="4951140" cy="3101119"/>
          </a:xfrm>
        </p:spPr>
      </p:pic>
    </p:spTree>
    <p:extLst>
      <p:ext uri="{BB962C8B-B14F-4D97-AF65-F5344CB8AC3E}">
        <p14:creationId xmlns:p14="http://schemas.microsoft.com/office/powerpoint/2010/main" val="38194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055" y="623541"/>
            <a:ext cx="5424055" cy="5492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5636" y="1936461"/>
            <a:ext cx="6391564" cy="34668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вместе с детьми выполнить комплекс упражнений для развития координация и равновесия.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Посмотрите с ребёнком презентацию  и выполните задания.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следующих занятиях с детьми мы более подробно разберём эту тему.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19" y="1276128"/>
            <a:ext cx="4335020" cy="4505093"/>
          </a:xfrm>
        </p:spPr>
      </p:pic>
    </p:spTree>
    <p:extLst>
      <p:ext uri="{BB962C8B-B14F-4D97-AF65-F5344CB8AC3E}">
        <p14:creationId xmlns:p14="http://schemas.microsoft.com/office/powerpoint/2010/main" val="19832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на одной ноге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23109" y="1881043"/>
            <a:ext cx="5181600" cy="2968048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Стоять на каждой ноге по 15-30 секунд.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 ровная, корпус назад не заваливается.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выше поднять ногу, тем сложнее.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7" y="1604059"/>
            <a:ext cx="2366963" cy="3895344"/>
          </a:xfrm>
        </p:spPr>
      </p:pic>
    </p:spTree>
    <p:extLst>
      <p:ext uri="{BB962C8B-B14F-4D97-AF65-F5344CB8AC3E}">
        <p14:creationId xmlns:p14="http://schemas.microsoft.com/office/powerpoint/2010/main" val="25270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29491"/>
            <a:ext cx="8333509" cy="99796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двух ногах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35182" y="1687080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20 прыжков на двух ногах.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 ровная,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корпусом небольшой наклон вперёд.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Отталкиваться ногами от пола и прыгать вверх и вперёд.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усложнить, перепрыгивать через небольшие препятствия.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55" y="1687080"/>
            <a:ext cx="4496382" cy="4351338"/>
          </a:xfrm>
        </p:spPr>
      </p:pic>
    </p:spTree>
    <p:extLst>
      <p:ext uri="{BB962C8B-B14F-4D97-AF65-F5344CB8AC3E}">
        <p14:creationId xmlns:p14="http://schemas.microsoft.com/office/powerpoint/2010/main" val="14463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3.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Прыжки на одной ноге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10-20 прыжков на каждой ноге.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 ровная, корпусом небольшой наклон вперёд.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Отталкиваться ногами от пола и прыгать вверх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вперёд.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усложнить, перепрыгивать через небольшие препятствия.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34" y="1690688"/>
            <a:ext cx="5034266" cy="3924000"/>
          </a:xfrm>
        </p:spPr>
      </p:pic>
    </p:spTree>
    <p:extLst>
      <p:ext uri="{BB962C8B-B14F-4D97-AF65-F5344CB8AC3E}">
        <p14:creationId xmlns:p14="http://schemas.microsoft.com/office/powerpoint/2010/main" val="41436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172" y="348344"/>
            <a:ext cx="9147628" cy="162184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Ребята!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следующем нашем занятии обязательно разберем упражнения подробнее.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30" y="1665383"/>
            <a:ext cx="690771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8456" y="5737212"/>
            <a:ext cx="9071429" cy="591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удачи в развитии координации и равновесия!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206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Муниципальное бюджетное учреждение дополнительного образования  «Центр внешкольной работы»</vt:lpstr>
      <vt:lpstr>Уважаемые родители!</vt:lpstr>
      <vt:lpstr>Упражнение 1. Баланс на одной ноге</vt:lpstr>
      <vt:lpstr>Упражнение 2. Прыжки на двух ногах</vt:lpstr>
      <vt:lpstr>Упражнение 3. Прыжки на одной ноге</vt:lpstr>
      <vt:lpstr>Ребята! На следующем нашем занятии обязательно разберем упражнения подробнее.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внешкольной работы»</dc:title>
  <dc:creator>Пользователь</dc:creator>
  <cp:lastModifiedBy>masta</cp:lastModifiedBy>
  <cp:revision>15</cp:revision>
  <dcterms:created xsi:type="dcterms:W3CDTF">2025-03-24T10:56:36Z</dcterms:created>
  <dcterms:modified xsi:type="dcterms:W3CDTF">2025-03-25T04:16:06Z</dcterms:modified>
</cp:coreProperties>
</file>