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9" r:id="rId2"/>
    <p:sldId id="256" r:id="rId3"/>
    <p:sldId id="261" r:id="rId4"/>
    <p:sldId id="267" r:id="rId5"/>
    <p:sldId id="262" r:id="rId6"/>
    <p:sldId id="263" r:id="rId7"/>
    <p:sldId id="264" r:id="rId8"/>
    <p:sldId id="266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42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54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9697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843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57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21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741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41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57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77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2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49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73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6CCFE-E44F-4106-94C7-30FBA36935C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FB2548-4FD9-4ACB-A761-7F4AA1AA4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3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51" y="2148110"/>
            <a:ext cx="1088754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Bahnschrift Light" panose="020B0502040204020203" pitchFamily="34" charset="0"/>
              </a:rPr>
              <a:t>Задание </a:t>
            </a:r>
            <a:r>
              <a:rPr lang="ru-RU" sz="3600" b="1" dirty="0">
                <a:latin typeface="Bahnschrift Light" panose="020B0502040204020203" pitchFamily="34" charset="0"/>
              </a:rPr>
              <a:t>«Развиваем координацию и баланс»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382982" y="3080378"/>
            <a:ext cx="8967403" cy="2780491"/>
          </a:xfrm>
        </p:spPr>
        <p:txBody>
          <a:bodyPr>
            <a:normAutofit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учащихся объединение «Импульс»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7-12 лет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Громыко Валерия Александровна</a:t>
            </a: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98439" y="505670"/>
            <a:ext cx="7262978" cy="727385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Clr>
                <a:srgbClr val="A53010"/>
              </a:buClr>
              <a:buNone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дополнительного образования</a:t>
            </a:r>
          </a:p>
          <a:p>
            <a:pPr marL="0" lvl="0" indent="0" algn="ctr">
              <a:spcBef>
                <a:spcPts val="0"/>
              </a:spcBef>
              <a:buClr>
                <a:srgbClr val="A53010"/>
              </a:buClr>
              <a:buNone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внешкольной работы»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35978" y="604062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buClr>
                <a:srgbClr val="A53010"/>
              </a:buClr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Петропавловск-Камчатский</a:t>
            </a:r>
          </a:p>
          <a:p>
            <a:pPr lvl="0" algn="ctr" defTabSz="457200">
              <a:buClr>
                <a:srgbClr val="A53010"/>
              </a:buClr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46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3054" y="401781"/>
            <a:ext cx="10335492" cy="4765964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Добрый день, ребята!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над координацией и балансом движений.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 вам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задание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7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7785" y="385690"/>
            <a:ext cx="8727174" cy="7028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Упражнения на координацию и баланс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64099" y="1088572"/>
            <a:ext cx="69249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Разминка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«Простые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для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разогрева»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0172" y="2124100"/>
            <a:ext cx="7142399" cy="44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8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7111" y="270306"/>
            <a:ext cx="9009978" cy="82444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Упражнения на координацию и баланс </a:t>
            </a:r>
            <a:br>
              <a:rPr lang="ru-RU" b="1" dirty="0"/>
            </a:b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1337" y="1893648"/>
            <a:ext cx="2094372" cy="35825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56779" y="1893648"/>
            <a:ext cx="58332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«Стойка на одной ноге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Удерживаться в положении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«стойка на одной ноге» как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дольше. Начать с 30 секунд.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увеличивать время на 10 секунд, дойдя до 1 минуты.</a:t>
            </a:r>
          </a:p>
        </p:txBody>
      </p:sp>
    </p:spTree>
    <p:extLst>
      <p:ext uri="{BB962C8B-B14F-4D97-AF65-F5344CB8AC3E}">
        <p14:creationId xmlns:p14="http://schemas.microsoft.com/office/powerpoint/2010/main" val="249867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6425" y="342878"/>
            <a:ext cx="8406662" cy="82444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Упражнения на координацию и баланс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08772" y="2149100"/>
            <a:ext cx="54631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«Передвижение по прямой линии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визуально линию и передвигаться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ней вперед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расправив руки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стороны,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сходя и не выходя с нее.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0919" y="1918032"/>
            <a:ext cx="4722812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3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139" y="444477"/>
            <a:ext cx="8500930" cy="82444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Упражнения на координацию и баланс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0865" y="1198870"/>
            <a:ext cx="113914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«Повороты и вращения»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направлено на улучшение способности быстро и эффективно изменять направление движения. 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Исходное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ноги чуть шире плеч, руки на поясе.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упражнения колени не сгибать, спину удерживать прямой.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658" y="4088943"/>
            <a:ext cx="6804851" cy="216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346" y="427314"/>
            <a:ext cx="8614052" cy="82444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Упражнения на координацию и баланс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3645" y="1251759"/>
            <a:ext cx="111554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«Прыжки с перемещениями»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Прыгать, вращаясь и перемещаясь в четыре точки:  вперед, назад, влево, вправо.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0921" y="2902552"/>
            <a:ext cx="5245227" cy="360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5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6189" y="528791"/>
            <a:ext cx="8710367" cy="82444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Упражнения на координацию и баланс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30980" y="1981565"/>
            <a:ext cx="577715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«Ласточка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Удерживаться в положении как можно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дольше.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30 секунд.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увеличивать время на 10 секунд, дойдя до 1 минуты.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8696" y="2362383"/>
            <a:ext cx="4346786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3258" y="608266"/>
            <a:ext cx="8911687" cy="1280890"/>
          </a:xfrm>
        </p:spPr>
        <p:txBody>
          <a:bodyPr/>
          <a:lstStyle/>
          <a:p>
            <a:r>
              <a:rPr lang="ru-RU" b="1" dirty="0"/>
              <a:t>Практическое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555614"/>
            <a:ext cx="10355871" cy="4641409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и выполнить упражнения описанные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выше. 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подхода каждое. Выполнять в своем темпе, выбирать комфортные для себя временные рамки, ориентироваться на свои ощущения.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сфотографировать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снять мини-видео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упражнений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отправить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занятиях мы будем повторять эти упражнения.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  <a:p>
            <a:pPr algn="ctr"/>
            <a:r>
              <a:rPr lang="ru-RU" sz="24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120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346</TotalTime>
  <Words>285</Words>
  <Application>Microsoft Office PowerPoint</Application>
  <PresentationFormat>Широкоэкранный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Bahnschrift Light</vt:lpstr>
      <vt:lpstr>Century Gothic</vt:lpstr>
      <vt:lpstr>Times New Roman</vt:lpstr>
      <vt:lpstr>Wingdings 3</vt:lpstr>
      <vt:lpstr>Легкий дым</vt:lpstr>
      <vt:lpstr>Задание «Развиваем координацию и баланс»   </vt:lpstr>
      <vt:lpstr> Добрый день, ребята!   Продолжим работать над координацией и балансом движений.   Предлагаю вам самостоятельно изучить материал и выполнить практическое задание.  </vt:lpstr>
      <vt:lpstr>Упражнения на координацию и баланс </vt:lpstr>
      <vt:lpstr>Упражнения на координацию и баланс  </vt:lpstr>
      <vt:lpstr>Упражнения на координацию и баланс </vt:lpstr>
      <vt:lpstr>Упражнения на координацию и баланс </vt:lpstr>
      <vt:lpstr>Упражнения на координацию и баланс </vt:lpstr>
      <vt:lpstr>Упражнения на координацию и баланс </vt:lpstr>
      <vt:lpstr>Практическое задание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Евгений</cp:lastModifiedBy>
  <cp:revision>29</cp:revision>
  <dcterms:created xsi:type="dcterms:W3CDTF">2024-12-01T22:07:20Z</dcterms:created>
  <dcterms:modified xsi:type="dcterms:W3CDTF">2025-03-25T03:31:58Z</dcterms:modified>
</cp:coreProperties>
</file>