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1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CCA8-42BC-446A-8A4B-EABCE14DE95A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0F0A-6EA7-4D69-8DFE-B4C69F65D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6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CCA8-42BC-446A-8A4B-EABCE14DE95A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0F0A-6EA7-4D69-8DFE-B4C69F65D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7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CCA8-42BC-446A-8A4B-EABCE14DE95A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0F0A-6EA7-4D69-8DFE-B4C69F65D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3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CCA8-42BC-446A-8A4B-EABCE14DE95A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0F0A-6EA7-4D69-8DFE-B4C69F65D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6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CCA8-42BC-446A-8A4B-EABCE14DE95A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0F0A-6EA7-4D69-8DFE-B4C69F65D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28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CCA8-42BC-446A-8A4B-EABCE14DE95A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0F0A-6EA7-4D69-8DFE-B4C69F65D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0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CCA8-42BC-446A-8A4B-EABCE14DE95A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0F0A-6EA7-4D69-8DFE-B4C69F65D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27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CCA8-42BC-446A-8A4B-EABCE14DE95A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0F0A-6EA7-4D69-8DFE-B4C69F65D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53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CCA8-42BC-446A-8A4B-EABCE14DE95A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0F0A-6EA7-4D69-8DFE-B4C69F65D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5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CCA8-42BC-446A-8A4B-EABCE14DE95A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0F0A-6EA7-4D69-8DFE-B4C69F65D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9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CCA8-42BC-446A-8A4B-EABCE14DE95A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0F0A-6EA7-4D69-8DFE-B4C69F65D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89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DCCA8-42BC-446A-8A4B-EABCE14DE95A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70F0A-6EA7-4D69-8DFE-B4C69F65D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1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99" y="527223"/>
            <a:ext cx="9246973" cy="11709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 по декоративно-прикладному творчеству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«Подснежник»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19358" y="2323626"/>
            <a:ext cx="7766899" cy="3135085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учащихся</a:t>
            </a:r>
            <a:r>
              <a:rPr lang="ru-RU" sz="2000" spc="80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ru-RU" sz="2000" spc="80" dirty="0" smtClean="0">
                <a:solidFill>
                  <a:prstClr val="black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1 года обучения</a:t>
            </a:r>
            <a:br>
              <a:rPr lang="ru-RU" sz="2000" spc="80" dirty="0" smtClean="0">
                <a:solidFill>
                  <a:prstClr val="black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</a:br>
            <a:r>
              <a:rPr lang="ru-RU" sz="2000" spc="80" dirty="0" smtClean="0">
                <a:solidFill>
                  <a:prstClr val="black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дополнительной общеразвивающей программы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000" spc="80" dirty="0" smtClean="0">
                <a:solidFill>
                  <a:prstClr val="black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«Умелые ручки»</a:t>
            </a:r>
            <a:br>
              <a:rPr lang="ru-RU" sz="2000" spc="80" dirty="0" smtClean="0">
                <a:solidFill>
                  <a:prstClr val="black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</a:br>
            <a:r>
              <a:rPr lang="ru-RU" sz="2000" spc="80" dirty="0" smtClean="0">
                <a:solidFill>
                  <a:prstClr val="black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Возраст 4-5 лет</a:t>
            </a:r>
            <a:br>
              <a:rPr lang="ru-RU" sz="2000" spc="80" dirty="0" smtClean="0">
                <a:solidFill>
                  <a:prstClr val="black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</a:br>
            <a:r>
              <a:rPr lang="ru-RU" sz="2000" spc="80" dirty="0" smtClean="0">
                <a:solidFill>
                  <a:prstClr val="black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Педагог дополнительного образования 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000" spc="80" dirty="0" err="1" smtClean="0">
                <a:solidFill>
                  <a:prstClr val="black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Слепченко</a:t>
            </a:r>
            <a:r>
              <a:rPr lang="ru-RU" sz="2000" spc="80" dirty="0" smtClean="0">
                <a:solidFill>
                  <a:prstClr val="black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Татьяна Сергеевна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9729" y="2134447"/>
            <a:ext cx="3074829" cy="320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91691" y="608416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МБУДО «Центр внешкольной работы»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2025 год  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645" y="472378"/>
            <a:ext cx="10515600" cy="121273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Уважаемые родители!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Предлагаю вам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вместе с детьми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сделать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поделку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из пластилина   «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Подснежник»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9268" y="1685109"/>
            <a:ext cx="1131243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Расскажите своему ребенку об этом красивом цветке!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Подснежник - раннее весеннее чудо! 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Чуть появится первая проталинка и вот он уже на ней, вырос и стоит красуется.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Удивительный цветок, растущий прямо из-под снега, такой же белый как и снег. 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Первый вестник весны.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8938" y="3417039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Вот подснежник на поляне,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Я его нашел.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Отнесу подснежник маме,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Хоть и не расцвёл.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меня с цветком так нежно,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Мама обняла,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Что раскрылся мой подснежник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От её тепла.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4805" y="3624101"/>
            <a:ext cx="3386919" cy="2750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104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158" y="2992218"/>
            <a:ext cx="10515600" cy="1175656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anose="020B0604020202020204" pitchFamily="34" charset="0"/>
                <a:cs typeface="Arial" pitchFamily="34" charset="0"/>
              </a:rPr>
              <a:t>Напомните ребенку основные навыки работы с пластилином:</a:t>
            </a:r>
            <a:br>
              <a:rPr lang="ru-RU" sz="2200" b="1" dirty="0" smtClean="0">
                <a:latin typeface="Arial" panose="020B0604020202020204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anose="020B0604020202020204" pitchFamily="34" charset="0"/>
                <a:cs typeface="Arial" pitchFamily="34" charset="0"/>
              </a:rPr>
              <a:t>-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разминать пластилин в руке,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- отщипывать кусочки пластилина от бруска,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- скатывать шарики,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- расплющивать пластилиновые шарики в «блинчики»,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- растягивать/растирать пластилин по листу бумаги,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- делать жгутики.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Необходимый материал: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-пластилин белого и зеленого цвета,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-голубого цвета картон,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-дощечка для работы с пластилином,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-стека.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50772" y="3200400"/>
            <a:ext cx="3618986" cy="30128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20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985" y="497672"/>
            <a:ext cx="10765242" cy="3587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Из зеленого пластилина раскатываем три тонких жгутика.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стебельки для цветов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8745" y="3213515"/>
            <a:ext cx="4152577" cy="256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46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6390" y="897689"/>
            <a:ext cx="6361611" cy="48770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Готовим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лепестки для подснежника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 белого пластилина сделайте маленькие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шарики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превращая их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«капельки»,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немного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сплющивая.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Рядом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 первым лепестком, аккуратно прикрепим второй, а затем третий 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четвертый.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Раскатываем  один зеленый  шарик.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Формируем чашечку, из которой растёт цветок.</a:t>
            </a:r>
          </a:p>
        </p:txBody>
      </p:sp>
      <p:pic>
        <p:nvPicPr>
          <p:cNvPr id="6" name="Объект 3"/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82190" y="2299167"/>
            <a:ext cx="4027844" cy="2791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95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835" y="428368"/>
            <a:ext cx="7709452" cy="38653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Закрепляем заготовки стеблей на голубом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картоне.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Подснежники всегда нежно и грациозно склоняют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свои головки, поэтому верх стебля наклоняем.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Чашечку с цветком прикрепляем к стеблю.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31211" y="2275793"/>
            <a:ext cx="3683726" cy="37247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794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968" y="1136258"/>
            <a:ext cx="698094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Из зеленого пластилина лепим  вытянутые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листочки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разной длины.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968" y="3698241"/>
            <a:ext cx="7356300" cy="1968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Закрепляем их возле стеблей.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45421" y="1136258"/>
            <a:ext cx="2160000" cy="21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48374" y="3961851"/>
            <a:ext cx="2160000" cy="21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931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752" y="2638768"/>
            <a:ext cx="11180805" cy="4154624"/>
          </a:xfrm>
        </p:spPr>
        <p:txBody>
          <a:bodyPr>
            <a:normAutofit/>
          </a:bodyPr>
          <a:lstStyle/>
          <a:p>
            <a:pPr marL="342900" lvl="0" indent="-342900" algn="ctr" fontAlgn="base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3200" b="1" i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Творческих вам успехов!</a:t>
            </a:r>
            <a:br>
              <a:rPr lang="ru-RU" sz="3200" b="1" i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Жду ваши работы на следующем занятии</a:t>
            </a:r>
            <a:r>
              <a:rPr lang="ru-RU" sz="32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9252" y="365125"/>
            <a:ext cx="2269614" cy="3079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83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Тема Office</vt:lpstr>
      <vt:lpstr>Задание  по декоративно-прикладному творчеству «Подснежник»</vt:lpstr>
      <vt:lpstr>Уважаемые родители!  Предлагаю вам вместе с детьми сделать поделку из пластилина   «Подснежник» </vt:lpstr>
      <vt:lpstr> Напомните ребенку основные навыки работы с пластилином: - разминать пластилин в руке, - отщипывать кусочки пластилина от бруска, - скатывать шарики, - расплющивать пластилиновые шарики в «блинчики», - растягивать/растирать пластилин по листу бумаги, - делать жгутики.  Необходимый материал: -пластилин белого и зеленого цвета,  -голубого цвета картон, -дощечка для работы с пластилином, -стека.  </vt:lpstr>
      <vt:lpstr>    Из зеленого пластилина раскатываем три тонких жгутика.   Это стебельки для цветов.    </vt:lpstr>
      <vt:lpstr>Презентация PowerPoint</vt:lpstr>
      <vt:lpstr> Закрепляем заготовки стеблей на голубом картоне.  Подснежники всегда нежно и грациозно склоняют  свои головки, поэтому верх стебля наклоняем.   Чашечку с цветком прикрепляем к стеблю.  .</vt:lpstr>
      <vt:lpstr>Из зеленого пластилина лепим  вытянутые листочки разной длины.</vt:lpstr>
      <vt:lpstr>Творческих вам успехов! Жду ваши работы на следующем занятии!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 по декоративно-прикладному творчеству  «Подснежник»</dc:title>
  <dc:creator>user</dc:creator>
  <cp:lastModifiedBy>Евгений</cp:lastModifiedBy>
  <cp:revision>38</cp:revision>
  <dcterms:created xsi:type="dcterms:W3CDTF">2025-03-28T01:39:23Z</dcterms:created>
  <dcterms:modified xsi:type="dcterms:W3CDTF">2025-04-12T08:04:37Z</dcterms:modified>
</cp:coreProperties>
</file>