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1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6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8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3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9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0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8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46EF-3EB3-4BDA-B958-257B5678FB38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C0C9-8B5E-4EEA-9730-C453A31E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130" y="2563127"/>
            <a:ext cx="3133163" cy="2689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659" y="486560"/>
            <a:ext cx="10820519" cy="13814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по декоративно-прикладному творчеству </a:t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«Зимнее дерево»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8126" y="2330946"/>
            <a:ext cx="7298371" cy="3431304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учащихся</a:t>
            </a:r>
            <a: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2 года обучения</a:t>
            </a:r>
            <a:b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дополнительной общеразвивающей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программы «Умелые ручки»</a:t>
            </a:r>
            <a:b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z="2000" spc="8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В</a:t>
            </a:r>
            <a: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озраст 5-6 лет</a:t>
            </a:r>
            <a:b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Педагог дополнительного образования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spc="80" dirty="0" err="1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Слепченко</a:t>
            </a:r>
            <a: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Татьяна Сергеевна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9886" y="603191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МБУДО «Центр внешкольной работы»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2025 год   </a:t>
            </a:r>
          </a:p>
        </p:txBody>
      </p:sp>
    </p:spTree>
    <p:extLst>
      <p:ext uri="{BB962C8B-B14F-4D97-AF65-F5344CB8AC3E}">
        <p14:creationId xmlns:p14="http://schemas.microsoft.com/office/powerpoint/2010/main" val="12325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" y="616226"/>
            <a:ext cx="11608905" cy="5387010"/>
          </a:xfrm>
        </p:spPr>
        <p:txBody>
          <a:bodyPr>
            <a:normAutofit/>
          </a:bodyPr>
          <a:lstStyle/>
          <a:p>
            <a:pPr marL="0" lvl="0" indent="0" algn="ctr" defTabSz="6858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УВАЖАЕМЫЕ РОДИТЕЛИ! </a:t>
            </a:r>
          </a:p>
          <a:p>
            <a:pPr marL="0" lvl="0" indent="0" algn="ctr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Предлагаю вам вместе с ребенком заняться</a:t>
            </a:r>
          </a:p>
          <a:p>
            <a:pPr marL="0" lvl="0" indent="0" algn="ctr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декоративно-прикладным творчеством.</a:t>
            </a:r>
          </a:p>
          <a:p>
            <a:pPr marL="0" lvl="0" algn="ctr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Наше задание посвящается  нетрадиционной технике изобразительного искусства – художественной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пластилинографии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kern="0" dirty="0" smtClean="0">
              <a:solidFill>
                <a:srgbClr val="5B9BD5">
                  <a:lumMod val="50000"/>
                </a:srgbClr>
              </a:solidFill>
              <a:latin typeface="Arial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Сделайте поделку  «Зимнее дерево».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Вам понадобится картон голубого цвета и набор пластилина.</a:t>
            </a:r>
            <a:endParaRPr lang="ru-RU" sz="4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0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вррезерв1\Desktop\18242967-winter-fruit-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2586" y="1395507"/>
            <a:ext cx="3597965" cy="35979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18163" y="1763881"/>
            <a:ext cx="52050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Зябнет осинка,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Дрожит на ветру,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Стынет на солнышке,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Мерзнет в жару.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Дайте осинке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Пальто и ботинки –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Надо согреться бедной осинке!!!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13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Основой поделки будет лист картон голубого цвета.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Вначале работы пластилин коричневого цвета надо размять,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он был мягким.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Поделку  начинаем лепить с более крупной части, это ствол дерева.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Жгутиками из пластилина выкладываем на картоне ствол  дерева и ветки.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125" y="3496946"/>
            <a:ext cx="2952000" cy="29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8278" y="3544086"/>
            <a:ext cx="3060000" cy="2898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67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0593977" cy="2196843"/>
          </a:xfrm>
        </p:spPr>
        <p:txBody>
          <a:bodyPr>
            <a:noAutofit/>
          </a:bodyPr>
          <a:lstStyle/>
          <a:p>
            <a:pPr marL="0" indent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862149"/>
            <a:ext cx="11982994" cy="531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Для кроны дерева возьмите пластилин белого и голубого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цвета. 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Разомните его.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Скатайте шарики.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Прикрепите на картон к веточкам. 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Жгутиками из пластилина сделайте сугробы.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6443" y="3595230"/>
            <a:ext cx="2700000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1288" y="3570514"/>
            <a:ext cx="2700000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66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770710"/>
            <a:ext cx="10515600" cy="5745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Творческих вам успехов!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Жду ваши поделки на следующем занятии</a:t>
            </a:r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Picture 2" descr="C:\Users\цвррезерв1\Desktop\18242967-winter-fruit-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317" y="318052"/>
            <a:ext cx="4169664" cy="4169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487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75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Тема Office</vt:lpstr>
      <vt:lpstr>      Задание по декоративно-прикладному творчеству  «Зимнее дерево»</vt:lpstr>
      <vt:lpstr>Презентация PowerPoint</vt:lpstr>
      <vt:lpstr>Презентация PowerPoint</vt:lpstr>
      <vt:lpstr>Основой поделки будет лист картон голубого цвета.  Вначале работы пластилин коричневого цвета надо размять,  чтобы он был мягким. Поделку  начинаем лепить с более крупной части, это ствол дерева.  Жгутиками из пластилина выкладываем на картоне ствол  дерева и ветки.</vt:lpstr>
      <vt:lpstr>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по декоративно-прикладному творчеству</dc:title>
  <dc:creator>user</dc:creator>
  <cp:lastModifiedBy>Евгений</cp:lastModifiedBy>
  <cp:revision>27</cp:revision>
  <dcterms:created xsi:type="dcterms:W3CDTF">2025-03-27T03:52:31Z</dcterms:created>
  <dcterms:modified xsi:type="dcterms:W3CDTF">2025-04-12T08:04:56Z</dcterms:modified>
</cp:coreProperties>
</file>