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D967855-FA34-B54F-A31B-97ABD02B98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F394C84-E443-296D-C311-3E72C1FFAF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CB8A1AE-2BF3-0005-605C-83718DD4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ECD38-A0BB-4A3E-96E9-9F39590C4202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1C6167F-89A8-C837-6559-F9BEE62B6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4259A30-CA35-A2A5-C197-935540D35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30C6-B897-4A11-9F2D-9FCD4A013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00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A266069-C32B-46DE-61C6-61B372A16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50173597-21A8-355A-FFFC-E82578F6D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D9B5018-988B-750E-C0F4-2547A0DDC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ECD38-A0BB-4A3E-96E9-9F39590C4202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0393D87-128F-009A-7411-417FC997A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044A1E5E-9D5D-6E13-253A-15708D03C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30C6-B897-4A11-9F2D-9FCD4A013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782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03D344AB-FE7F-5343-8A22-5C924F6BDC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63DB8CC-2F82-A3C7-1AFA-2D724DACB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D922309-355B-B586-A20D-8B66E7F7F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ECD38-A0BB-4A3E-96E9-9F39590C4202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5643F54-C732-EF40-6F23-67C53E77E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4C21828-B412-DE64-BCCE-AC766E257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30C6-B897-4A11-9F2D-9FCD4A013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346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4DE5A81-627E-64A2-7972-C94606CD6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3A7BB33-E66A-4D71-B932-20955AD2F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87EA36F-B3D7-C236-7171-078FADFFC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ECD38-A0BB-4A3E-96E9-9F39590C4202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2C65D8C-EFE2-5E07-70B9-D3770EFD2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C8C6ACF-A10A-F7D0-E98A-B5D0A1AD6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30C6-B897-4A11-9F2D-9FCD4A013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96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49ED23-C918-BB5D-A7A1-B1167D4D6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09197D7-0641-8D8E-474A-B0F2A32713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7E301C2-C16F-672B-814A-36EA07A1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ECD38-A0BB-4A3E-96E9-9F39590C4202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A93B813-0124-7295-C7F7-158B2C1F8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DB69214-8DC2-FA55-BFE5-710A0AF97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30C6-B897-4A11-9F2D-9FCD4A013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820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1D950AA-5F7A-F508-A254-E938DA69E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2592F3C-83DC-C8D1-1C56-24CFCD685E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F6A080A-EE90-99B6-A022-A249E40C8C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4C2D543A-6E64-4D9C-CFB8-DB73A487E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ECD38-A0BB-4A3E-96E9-9F39590C4202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89CE142-9BA9-11D3-E3B5-EE2B8F5E5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7BB667C-3C4B-60FE-86B7-2BDFB5D72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30C6-B897-4A11-9F2D-9FCD4A013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585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02F2931-A716-4785-B772-A2F552687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274DDBD0-4021-8BFC-21FA-D03EBE1FC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19E3C19-1D08-CE14-502B-005943650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39F0CEB9-26D1-9F87-8B4F-BF9CA8DA10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D04C5768-8243-3A20-797F-950EA7B681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D1F2FBCA-5FE3-28B6-F44B-14FBB1356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ECD38-A0BB-4A3E-96E9-9F39590C4202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ADC3B771-F9EC-EC6F-2965-9A2494B4B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45804EF1-3B1E-1535-F9E4-D95D850C6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30C6-B897-4A11-9F2D-9FCD4A013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86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F8303D2-9A49-DB57-ED3A-5929CECD0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1563459D-DF9C-DDB8-A7E8-C19A21ED4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ECD38-A0BB-4A3E-96E9-9F39590C4202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B78367CD-A88D-A28D-55DF-89D1C1FE8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D2F20ECF-959C-44E0-7D71-59651A22C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30C6-B897-4A11-9F2D-9FCD4A013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38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65FEC84A-65DF-8BFC-97CD-A299CC883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ECD38-A0BB-4A3E-96E9-9F39590C4202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450C96CC-1F71-C27C-4169-C05677C18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CA9E919C-E769-8AC9-266A-5081FAC25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30C6-B897-4A11-9F2D-9FCD4A013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856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D33EEA8-3A39-54AA-BC97-DB74E6FA5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8C08794-BB37-BB6A-4828-3E181233C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6D269092-909C-ABDE-73E7-FFCBFFDA98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320815DC-F702-8263-200C-CDF5315DA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ECD38-A0BB-4A3E-96E9-9F39590C4202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7E325F1-001E-8A03-D754-AF19FB71B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F2CEF090-FEE5-5206-6E57-A91A2360E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30C6-B897-4A11-9F2D-9FCD4A013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692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E861BB5-E6E0-1FFA-5EB4-1452C5C9B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B166F56-FFD0-4E5E-89F2-47CC327083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A11522D4-E09F-CDC6-DF72-77DAF6648A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B040D8A-3655-F05A-AB9E-1134591A3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ECD38-A0BB-4A3E-96E9-9F39590C4202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D19549B-843C-16D6-FA69-9FCFD426F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163428F-0797-6A81-AD73-6F89D766F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130C6-B897-4A11-9F2D-9FCD4A013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139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75FF2AF-EFC8-90D6-8AA9-032532DBD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5B9C413-3F8A-B103-BF38-80E41CAB6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2D8FB9E-F195-0704-DA1C-6B849841CC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ECD38-A0BB-4A3E-96E9-9F39590C4202}" type="datetimeFigureOut">
              <a:rPr lang="ru-RU" smtClean="0"/>
              <a:t>25.03.2025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80523A6-0C7A-DFB5-7D71-C453624B91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B628FC6-E106-ACB1-92FE-C48EFFC5CC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130C6-B897-4A11-9F2D-9FCD4A013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173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83A45EC-C039-9032-4579-890533F006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5836" y="492451"/>
            <a:ext cx="10094259" cy="921591"/>
          </a:xfrm>
        </p:spPr>
        <p:txBody>
          <a:bodyPr>
            <a:normAutofit/>
          </a:bodyPr>
          <a:lstStyle/>
          <a:p>
            <a:pPr marL="0" marR="0" lvl="0" indent="0" defTabSz="68580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tabLst/>
              <a:defRPr/>
            </a:pPr>
            <a:r>
              <a:rPr kumimoji="0" lang="ru-RU" altLang="ru-RU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Задание по </a:t>
            </a:r>
            <a:r>
              <a:rPr kumimoji="0" lang="ru-RU" alt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декоративно-прикладному </a:t>
            </a:r>
            <a:r>
              <a:rPr kumimoji="0" lang="ru-RU" altLang="ru-RU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творчеству </a:t>
            </a:r>
            <a:br>
              <a:rPr kumimoji="0" lang="ru-RU" altLang="ru-RU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ru-RU" altLang="ru-RU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«Снегирь на ветке»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C5B9069B-09F3-EAF1-4583-E43F867F9A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4424" y="3135286"/>
            <a:ext cx="6311153" cy="1900518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ля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учащихся 1-го года обучения</a:t>
            </a:r>
            <a:b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дополнительной общеразвивающей </a:t>
            </a:r>
            <a:b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программы «Весёлый Самоделкин» </a:t>
            </a:r>
            <a:b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 дополнительного образования </a:t>
            </a:r>
            <a:b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Попова Алина Семёновна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EAC1F7C-5B25-7B7B-4E41-EC3538C6DB67}"/>
              </a:ext>
            </a:extLst>
          </p:cNvPr>
          <p:cNvSpPr txBox="1"/>
          <p:nvPr/>
        </p:nvSpPr>
        <p:spPr>
          <a:xfrm>
            <a:off x="3366886" y="6068234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МБУДО «Центр внешкольной работы»</a:t>
            </a:r>
          </a:p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5C96A310-F27A-B082-2EF6-2B5B27B2EC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137" y="2059546"/>
            <a:ext cx="3112244" cy="405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509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C527CB6-C4F4-2F43-6658-732844593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400" dirty="0">
                <a:latin typeface="Arial Black" panose="020B0A04020102020204" pitchFamily="34" charset="0"/>
              </a:rPr>
              <a:t>Уважаемые родители и дети!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91DBB6F-12D2-95A7-D25A-52AFF4A01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 defTabSz="685800">
              <a:spcBef>
                <a:spcPts val="750"/>
              </a:spcBef>
              <a:buNone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</a:rPr>
              <a:t> </a:t>
            </a:r>
            <a:r>
              <a:rPr kumimoji="0" lang="ru-RU" sz="28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Предлагаю </a:t>
            </a:r>
            <a:r>
              <a:rPr kumimoji="0" lang="ru-RU" sz="280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вам </a:t>
            </a:r>
            <a:r>
              <a:rPr lang="ru-RU" kern="0" smtClean="0">
                <a:latin typeface="Arial" panose="020B0604020202020204" pitchFamily="34" charset="0"/>
                <a:cs typeface="Arial" panose="020B0604020202020204" pitchFamily="34" charset="0"/>
              </a:rPr>
              <a:t>заняться </a:t>
            </a:r>
            <a:r>
              <a:rPr kumimoji="0" lang="ru-RU" sz="28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обрывной аппликацией.</a:t>
            </a:r>
            <a:endParaRPr kumimoji="0" lang="ru-RU" sz="28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200">
              <a:defRPr/>
            </a:pPr>
            <a:r>
              <a:rPr lang="ru-RU" b="1" i="0" dirty="0" smtClean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Обрывная </a:t>
            </a:r>
            <a:r>
              <a:rPr lang="ru-RU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аппликация — это вид детского творчества, при котором изображение формируется с помощью обрывков бумаги</a:t>
            </a: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defTabSz="457200">
              <a:defRPr/>
            </a:pPr>
            <a:r>
              <a:rPr lang="ru-RU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Ребёнок заполняет контуры рисунка небольшими кусочками бумаги, подбирая необходимые цвета, при этом малыш самостоятельно отрывает небольшие элементы от большого листа цветной бумаги.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313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1EFE72C-604D-0D4C-D20F-59ED7C336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Вам необходимо приготовить: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FE6CB51-51FD-FDE1-5189-92D21E78F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830" y="2547520"/>
            <a:ext cx="4628949" cy="3323891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шаблон снегиря,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цветную бумагу,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клей-карандаш.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E809A9BF-01DB-53BF-3A8B-701269445E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926" y="1690688"/>
            <a:ext cx="4032000" cy="4047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956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F289EF6-D9A8-D8B0-9EDE-1C5D2BAA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5412"/>
            <a:ext cx="11260756" cy="525276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Необходимо обвести шаблон на цветной бумаге.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5EE38F5D-E109-5F44-9D83-6FEB4E23F1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760" y="2491596"/>
            <a:ext cx="10455865" cy="3615986"/>
          </a:xfrm>
        </p:spPr>
      </p:pic>
    </p:spTree>
    <p:extLst>
      <p:ext uri="{BB962C8B-B14F-4D97-AF65-F5344CB8AC3E}">
        <p14:creationId xmlns:p14="http://schemas.microsoft.com/office/powerpoint/2010/main" val="1924859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9CDF675-E840-9404-25FD-5E9E912AD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825" y="423512"/>
            <a:ext cx="10515600" cy="122867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Обрываем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небольшими кусочками цветную бумагу и выкладываем по контуру.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AEA06190-5263-6DCA-AD63-E7BCC0D53C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085" y="2245608"/>
            <a:ext cx="2880388" cy="3756347"/>
          </a:xfr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94BFF35C-7A3D-6FA5-BBA6-710C71E5F5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012" y="2245608"/>
            <a:ext cx="2880388" cy="3756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122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586AFFF-70AA-32C0-A883-5386622DC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5007"/>
            <a:ext cx="10515600" cy="1415549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Заполняем полностью всю форму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снегиря</a:t>
            </a:r>
            <a:b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бумажной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мозаикой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124BC938-79AD-53B4-88BA-044E5F2285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789" y="2040556"/>
            <a:ext cx="3057670" cy="4112389"/>
          </a:xfrm>
        </p:spPr>
      </p:pic>
    </p:spTree>
    <p:extLst>
      <p:ext uri="{BB962C8B-B14F-4D97-AF65-F5344CB8AC3E}">
        <p14:creationId xmlns:p14="http://schemas.microsoft.com/office/powerpoint/2010/main" val="1294991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81599CF-C3D9-E45F-B2C7-247B40E4D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36930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 фигуру снегиря приклеиваем веточку дерева из полосок коричневой </a:t>
            </a:r>
            <a:r>
              <a:rPr lang="ru-RU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бумаги</a:t>
            </a:r>
            <a:br>
              <a:rPr lang="ru-RU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D67E6AA4-0ABD-BF06-B101-C84671D88B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541" y="1751798"/>
            <a:ext cx="3338266" cy="4351338"/>
          </a:xfrm>
        </p:spPr>
      </p:pic>
      <p:sp>
        <p:nvSpPr>
          <p:cNvPr id="3" name="Прямоугольник 2"/>
          <p:cNvSpPr/>
          <p:nvPr/>
        </p:nvSpPr>
        <p:spPr>
          <a:xfrm>
            <a:off x="5685323" y="4093666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Вот наш снегирь готов!</a:t>
            </a:r>
            <a:br>
              <a:rPr lang="ru-RU" sz="2800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ru-RU" sz="2800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Жду ваши работы на следующем занятии!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23319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94</Words>
  <Application>Microsoft Office PowerPoint</Application>
  <PresentationFormat>Широкоэкранный</PresentationFormat>
  <Paragraphs>17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Тема Office</vt:lpstr>
      <vt:lpstr>Задание по декоративно-прикладному творчеству  «Снегирь на ветке»</vt:lpstr>
      <vt:lpstr>Уважаемые родители и дети!</vt:lpstr>
      <vt:lpstr>Вам необходимо приготовить:</vt:lpstr>
      <vt:lpstr>Необходимо обвести шаблон на цветной бумаге.</vt:lpstr>
      <vt:lpstr>Обрываем небольшими кусочками цветную бумагу и выкладываем по контуру.</vt:lpstr>
      <vt:lpstr>Заполняем полностью всю форму снегиря бумажной мозаикой.</vt:lpstr>
      <vt:lpstr>Под фигуру снегиря приклеиваем веточку дерева из полосок коричневой бумаги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по декоративно - прикладному творчеству  «Снегирь на ветке»</dc:title>
  <dc:creator>1</dc:creator>
  <cp:lastModifiedBy>masta</cp:lastModifiedBy>
  <cp:revision>3</cp:revision>
  <dcterms:created xsi:type="dcterms:W3CDTF">2025-03-03T00:03:26Z</dcterms:created>
  <dcterms:modified xsi:type="dcterms:W3CDTF">2025-03-25T04:10:36Z</dcterms:modified>
</cp:coreProperties>
</file>