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57" r:id="rId4"/>
    <p:sldId id="261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194B32"/>
    <a:srgbClr val="006600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DE4D-3D26-4E3A-892C-315EDA19C456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4EE66-F028-408B-81F0-DB9D5798C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9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4EE66-F028-408B-81F0-DB9D5798CF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4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4EE66-F028-408B-81F0-DB9D5798CF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1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4EE66-F028-408B-81F0-DB9D5798CF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4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3357562"/>
            <a:ext cx="6103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Для учащихся 1-го года обучения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 дополнительной общеразвивающей программе «Говорушки»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возраст 4-5 лет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Рыжкова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Аурика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Витальевна</a:t>
            </a:r>
          </a:p>
          <a:p>
            <a:pPr algn="r"/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431B0-89E9-4420-93EF-511CF51618FC}"/>
              </a:ext>
            </a:extLst>
          </p:cNvPr>
          <p:cNvSpPr txBox="1"/>
          <p:nvPr/>
        </p:nvSpPr>
        <p:spPr>
          <a:xfrm>
            <a:off x="1765217" y="204544"/>
            <a:ext cx="6156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ECCEF-00DD-4BF6-BCB5-CF818B16A270}"/>
              </a:ext>
            </a:extLst>
          </p:cNvPr>
          <p:cNvSpPr txBox="1"/>
          <p:nvPr/>
        </p:nvSpPr>
        <p:spPr>
          <a:xfrm>
            <a:off x="3500430" y="6072206"/>
            <a:ext cx="26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6EB1A5-A3C1-40B8-9F3E-8258541E9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4" b="98727" l="9995" r="99432">
                        <a14:foregroundMark x1="28874" y1="3935" x2="53177" y2="5324"/>
                        <a14:foregroundMark x1="53177" y1="5324" x2="61570" y2="4514"/>
                        <a14:foregroundMark x1="84065" y1="48727" x2="92562" y2="60687"/>
                        <a14:foregroundMark x1="92562" y1="60687" x2="97056" y2="75270"/>
                        <a14:foregroundMark x1="97056" y1="75270" x2="27144" y2="97840"/>
                        <a14:foregroundMark x1="55785" y1="91242" x2="65289" y2="97377"/>
                        <a14:foregroundMark x1="65289" y1="97377" x2="70971" y2="82639"/>
                        <a14:foregroundMark x1="70971" y1="82639" x2="79520" y2="95486"/>
                        <a14:foregroundMark x1="79520" y1="95486" x2="88249" y2="84452"/>
                        <a14:foregroundMark x1="88249" y1="84452" x2="99406" y2="77238"/>
                        <a14:foregroundMark x1="99406" y1="77238" x2="96694" y2="59259"/>
                        <a14:foregroundMark x1="96694" y1="59259" x2="84246" y2="44715"/>
                        <a14:foregroundMark x1="84246" y1="44715" x2="84246" y2="44715"/>
                        <a14:foregroundMark x1="94628" y1="88079" x2="98089" y2="94097"/>
                        <a14:foregroundMark x1="98089" y1="94097" x2="98089" y2="94097"/>
                        <a14:foregroundMark x1="89050" y1="97261" x2="99432" y2="79167"/>
                        <a14:foregroundMark x1="99432" y1="79167" x2="99432" y2="79167"/>
                        <a14:foregroundMark x1="99432" y1="79167" x2="99432" y2="79167"/>
                        <a14:foregroundMark x1="90005" y1="97261" x2="83858" y2="98727"/>
                        <a14:foregroundMark x1="98657" y1="87500" x2="98864" y2="98418"/>
                        <a14:foregroundMark x1="21488" y1="15394" x2="16632" y2="32562"/>
                        <a14:foregroundMark x1="16632" y1="32562" x2="19086" y2="54244"/>
                        <a14:foregroundMark x1="19086" y1="54244" x2="25103" y2="71181"/>
                        <a14:foregroundMark x1="25103" y1="71181" x2="31689" y2="77701"/>
                        <a14:foregroundMark x1="25439" y1="49653" x2="28022" y2="68789"/>
                        <a14:foregroundMark x1="28022" y1="68789" x2="32619" y2="75270"/>
                        <a14:foregroundMark x1="34943" y1="72840" x2="31921" y2="9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286124"/>
            <a:ext cx="341491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8905E96-2DF7-4408-82DB-B2D33203B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75" y="1522925"/>
            <a:ext cx="8675847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речи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«Упражнения на слуховую память»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500034" y="1142984"/>
            <a:ext cx="8100900" cy="503144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ребята и родители!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Предлагаю вместе с детьми продолжить </a:t>
            </a:r>
            <a:r>
              <a:rPr lang="ru-RU" sz="2800" spc="8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выполнять упражнения </a:t>
            </a:r>
            <a:r>
              <a:rPr lang="ru-RU" sz="28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развитие слуховой памяти. 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i?id=78c432d98c541c3eb87977cc18af0d4b97590d69-5659069-images-thumbs&amp;n=13">
            <a:extLst>
              <a:ext uri="{FF2B5EF4-FFF2-40B4-BE49-F238E27FC236}">
                <a16:creationId xmlns:a16="http://schemas.microsoft.com/office/drawing/2014/main" id="{D9BD36CB-C0A6-464D-880E-AF06F3E6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428" y1="34063" x2="54610" y2="37500"/>
                        <a14:foregroundMark x1="49882" y1="30625" x2="51300" y2="31875"/>
                        <a14:foregroundMark x1="44444" y1="43438" x2="47518" y2="37813"/>
                        <a14:foregroundMark x1="52955" y1="53750" x2="52955" y2="53750"/>
                        <a14:foregroundMark x1="47045" y1="63304" x2="47045" y2="64688"/>
                        <a14:foregroundMark x1="47045" y1="57188" x2="47045" y2="58840"/>
                        <a14:foregroundMark x1="56974" y1="65313" x2="52719" y2="68125"/>
                        <a14:foregroundMark x1="66194" y1="29688" x2="74704" y2="60938"/>
                        <a14:foregroundMark x1="74704" y1="60938" x2="72104" y2="73125"/>
                        <a14:foregroundMark x1="77305" y1="68750" x2="78960" y2="50625"/>
                        <a14:foregroundMark x1="72104" y1="64688" x2="69031" y2="72188"/>
                        <a14:foregroundMark x1="68085" y1="21563" x2="79669" y2="30938"/>
                        <a14:foregroundMark x1="79669" y1="30938" x2="83452" y2="37813"/>
                        <a14:foregroundMark x1="66903" y1="41563" x2="66194" y2="43750"/>
                        <a14:foregroundMark x1="72340" y1="55000" x2="67612" y2="41563"/>
                        <a14:foregroundMark x1="24113" y1="52500" x2="20804" y2="64063"/>
                        <a14:backgroundMark x1="46572" y1="62187" x2="47518" y2="61875"/>
                        <a14:backgroundMark x1="47754" y1="62187" x2="47045" y2="61875"/>
                        <a14:backgroundMark x1="48463" y1="60313" x2="46572" y2="6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3024336" cy="22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1412776"/>
            <a:ext cx="77048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buSzPct val="75000"/>
            </a:pPr>
            <a:endParaRPr lang="ru-RU" sz="2800" i="1" dirty="0"/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2"/>
              </a:buBlip>
            </a:pP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2C425-1410-4D04-B4AC-EED38692525F}"/>
              </a:ext>
            </a:extLst>
          </p:cNvPr>
          <p:cNvSpPr txBox="1"/>
          <p:nvPr/>
        </p:nvSpPr>
        <p:spPr>
          <a:xfrm>
            <a:off x="323528" y="404664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на повторение фраз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ребенку отдельные фразы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попросите его повторять за вами.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«Сегодня на улице много грязи и луж»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«Его зовут Ваней, он учится в школе»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«Шура услышала свисток и увидела поезд»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«Летом в лесу было много грибов и ягод»</a:t>
            </a: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Попросите ребенка составить небольшой рассказ о себе.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тебя зовут.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кем живешь дома.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ел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завтрак.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любишь играть.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9E99139-B6EE-42D1-8298-294F56A0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7" b="94340" l="7029" r="94888">
                        <a14:foregroundMark x1="16613" y1="10647" x2="25879" y2="13073"/>
                        <a14:foregroundMark x1="25879" y1="13073" x2="38339" y2="12803"/>
                        <a14:foregroundMark x1="38339" y1="12803" x2="43450" y2="18868"/>
                        <a14:foregroundMark x1="43450" y1="18868" x2="35623" y2="21698"/>
                        <a14:foregroundMark x1="35623" y1="21698" x2="16773" y2="23315"/>
                        <a14:foregroundMark x1="16773" y1="23315" x2="14058" y2="24528"/>
                        <a14:foregroundMark x1="19808" y1="5660" x2="29073" y2="4717"/>
                        <a14:foregroundMark x1="29073" y1="4717" x2="30351" y2="4717"/>
                        <a14:foregroundMark x1="45687" y1="23854" x2="37859" y2="28841"/>
                        <a14:foregroundMark x1="37859" y1="28841" x2="28275" y2="31671"/>
                        <a14:foregroundMark x1="28275" y1="31671" x2="20607" y2="31806"/>
                        <a14:foregroundMark x1="21885" y1="38949" x2="16047" y2="38143"/>
                        <a14:foregroundMark x1="13486" y1="41393" x2="13898" y2="45283"/>
                        <a14:foregroundMark x1="13898" y1="45283" x2="14377" y2="45553"/>
                        <a14:foregroundMark x1="26038" y1="39488" x2="31629" y2="45013"/>
                        <a14:foregroundMark x1="31629" y1="45013" x2="34505" y2="51482"/>
                        <a14:foregroundMark x1="23962" y1="39084" x2="30511" y2="40162"/>
                        <a14:foregroundMark x1="27636" y1="39218" x2="21725" y2="44205"/>
                        <a14:foregroundMark x1="21725" y1="44205" x2="21725" y2="46226"/>
                        <a14:foregroundMark x1="22524" y1="53235" x2="21406" y2="60377"/>
                        <a14:foregroundMark x1="21406" y1="60377" x2="21246" y2="60647"/>
                        <a14:foregroundMark x1="16294" y1="73585" x2="15016" y2="94474"/>
                        <a14:foregroundMark x1="15016" y1="94474" x2="15495" y2="94474"/>
                        <a14:foregroundMark x1="13419" y1="90296" x2="14217" y2="83288"/>
                        <a14:foregroundMark x1="14217" y1="83288" x2="14217" y2="83288"/>
                        <a14:foregroundMark x1="11022" y1="90701" x2="13099" y2="85445"/>
                        <a14:foregroundMark x1="13099" y1="85310" x2="13099" y2="85310"/>
                        <a14:foregroundMark x1="26677" y1="70350" x2="23962" y2="90431"/>
                        <a14:foregroundMark x1="26358" y1="84636" x2="25719" y2="89892"/>
                        <a14:foregroundMark x1="24121" y1="85310" x2="22524" y2="90162"/>
                        <a14:foregroundMark x1="33227" y1="51617" x2="39297" y2="61995"/>
                        <a14:foregroundMark x1="39617" y1="58895" x2="37859" y2="64555"/>
                        <a14:foregroundMark x1="36741" y1="61186" x2="36102" y2="63073"/>
                        <a14:foregroundMark x1="7188" y1="93396" x2="11821" y2="93801"/>
                        <a14:foregroundMark x1="64537" y1="24798" x2="68211" y2="72102"/>
                        <a14:foregroundMark x1="60064" y1="25741" x2="56230" y2="33423"/>
                        <a14:foregroundMark x1="56230" y1="33423" x2="58946" y2="41105"/>
                        <a14:foregroundMark x1="58946" y1="41105" x2="69968" y2="47574"/>
                        <a14:foregroundMark x1="67732" y1="25202" x2="77157" y2="32884"/>
                        <a14:foregroundMark x1="77157" y1="32884" x2="80831" y2="41375"/>
                        <a14:foregroundMark x1="80831" y1="41375" x2="79712" y2="44205"/>
                        <a14:foregroundMark x1="79712" y1="44205" x2="79712" y2="44205"/>
                        <a14:foregroundMark x1="59425" y1="22776" x2="68530" y2="19407"/>
                        <a14:foregroundMark x1="68530" y1="19407" x2="78435" y2="20350"/>
                        <a14:foregroundMark x1="78435" y1="20350" x2="94888" y2="35714"/>
                        <a14:foregroundMark x1="50160" y1="40027" x2="47604" y2="44205"/>
                        <a14:foregroundMark x1="47125" y1="42857" x2="51278" y2="49057"/>
                        <a14:foregroundMark x1="51278" y1="49057" x2="57348" y2="49865"/>
                        <a14:foregroundMark x1="45208" y1="42183" x2="45847" y2="44070"/>
                        <a14:foregroundMark x1="46166" y1="28841" x2="39936" y2="33693"/>
                        <a14:foregroundMark x1="39936" y1="33693" x2="30671" y2="35984"/>
                        <a14:foregroundMark x1="14537" y1="45687" x2="12300" y2="59569"/>
                        <a14:foregroundMark x1="10863" y1="68059" x2="30032" y2="64286"/>
                        <a14:foregroundMark x1="19329" y1="94340" x2="27636" y2="94340"/>
                        <a14:foregroundMark x1="27636" y1="94340" x2="34984" y2="94340"/>
                        <a14:foregroundMark x1="53035" y1="91509" x2="71725" y2="93531"/>
                        <a14:foregroundMark x1="71725" y1="93531" x2="83866" y2="90836"/>
                        <a14:foregroundMark x1="72045" y1="74124" x2="78914" y2="86927"/>
                        <a14:foregroundMark x1="62300" y1="71294" x2="62300" y2="88544"/>
                        <a14:backgroundMark x1="14696" y1="37332" x2="11661" y2="40296"/>
                        <a14:backgroundMark x1="31150" y1="37871" x2="28754" y2="3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29454" y="4214818"/>
            <a:ext cx="1555414" cy="18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27EF8BB3-9F32-4A04-A31F-AA68F3E6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857763"/>
            <a:ext cx="2892844" cy="16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FC8EBE-85D5-471F-887F-9AB8863C64EA}"/>
              </a:ext>
            </a:extLst>
          </p:cNvPr>
          <p:cNvSpPr txBox="1"/>
          <p:nvPr/>
        </p:nvSpPr>
        <p:spPr>
          <a:xfrm>
            <a:off x="539552" y="404664"/>
            <a:ext cx="80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«Угадай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играет?»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E9F91-2EE8-4451-8C70-0DD362DDC781}"/>
              </a:ext>
            </a:extLst>
          </p:cNvPr>
          <p:cNvSpPr txBox="1"/>
          <p:nvPr/>
        </p:nvSpPr>
        <p:spPr>
          <a:xfrm>
            <a:off x="323528" y="989439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этого упражнения можно взять все музыкальные игрушки, какие только найдутся  дома: барабан, колокольчик, ксилофон, дудочка, бубен, неваляшка, погремушка.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вместе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ребенком детские музыкальные инструменты. </a:t>
            </a:r>
          </a:p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игровые действия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сопровождайте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веселыми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стихами.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Веселее всех игрушка,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Расписная погремушка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Дзынь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дзынь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Трам-там-там, трам-там-там,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Барабаню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барабан.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громко, знаю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FB3A2FAB-FB42-45A9-BABD-F18CCB47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0" b="98434" l="0" r="95000">
                        <a14:foregroundMark x1="29125" y1="3253" x2="34250" y2="9398"/>
                        <a14:foregroundMark x1="34250" y1="9398" x2="40625" y2="12892"/>
                        <a14:foregroundMark x1="40625" y1="12892" x2="40625" y2="12892"/>
                        <a14:foregroundMark x1="28000" y1="2530" x2="43250" y2="4578"/>
                        <a14:foregroundMark x1="48500" y1="15904" x2="48375" y2="19036"/>
                        <a14:foregroundMark x1="50250" y1="24458" x2="67625" y2="27349"/>
                        <a14:foregroundMark x1="50343" y1="31511" x2="56625" y2="31325"/>
                        <a14:foregroundMark x1="48500" y1="31566" x2="49833" y2="31526"/>
                        <a14:foregroundMark x1="56625" y1="31325" x2="60250" y2="27108"/>
                        <a14:foregroundMark x1="44500" y1="41325" x2="47474" y2="40189"/>
                        <a14:foregroundMark x1="51841" y1="39114" x2="52375" y2="42410"/>
                        <a14:foregroundMark x1="45250" y1="41928" x2="46625" y2="47590"/>
                        <a14:foregroundMark x1="37125" y1="40602" x2="35750" y2="47831"/>
                        <a14:foregroundMark x1="35750" y1="47831" x2="35000" y2="42892"/>
                        <a14:foregroundMark x1="35000" y1="41446" x2="25000" y2="41687"/>
                        <a14:foregroundMark x1="19500" y1="30964" x2="23125" y2="37590"/>
                        <a14:foregroundMark x1="23125" y1="37590" x2="23375" y2="41446"/>
                        <a14:foregroundMark x1="8625" y1="30723" x2="2625" y2="35422"/>
                        <a14:foregroundMark x1="2625" y1="35422" x2="7375" y2="42771"/>
                        <a14:foregroundMark x1="7375" y1="42771" x2="15375" y2="47108"/>
                        <a14:foregroundMark x1="15375" y1="47108" x2="19250" y2="47952"/>
                        <a14:foregroundMark x1="3125" y1="36867" x2="0" y2="40361"/>
                        <a14:foregroundMark x1="45750" y1="52410" x2="32625" y2="64578"/>
                        <a14:foregroundMark x1="17250" y1="89880" x2="20000" y2="95060"/>
                        <a14:foregroundMark x1="21500" y1="88795" x2="25000" y2="91687"/>
                        <a14:foregroundMark x1="22250" y1="97108" x2="18500" y2="95422"/>
                        <a14:foregroundMark x1="16500" y1="98554" x2="12125" y2="94578"/>
                        <a14:foregroundMark x1="73375" y1="80723" x2="80500" y2="78916"/>
                        <a14:foregroundMark x1="80500" y1="78916" x2="80500" y2="78916"/>
                        <a14:foregroundMark x1="90590" y1="76630" x2="86375" y2="62410"/>
                        <a14:foregroundMark x1="92625" y1="83494" x2="91228" y2="78782"/>
                        <a14:foregroundMark x1="80250" y1="59398" x2="89000" y2="60241"/>
                        <a14:foregroundMark x1="89000" y1="60241" x2="95000" y2="55904"/>
                        <a14:foregroundMark x1="95000" y1="55904" x2="86375" y2="49759"/>
                        <a14:foregroundMark x1="86375" y1="49759" x2="81875" y2="48434"/>
                        <a14:foregroundMark x1="39125" y1="65663" x2="43375" y2="61084"/>
                        <a14:foregroundMark x1="35375" y1="66747" x2="41375" y2="70964"/>
                        <a14:foregroundMark x1="41375" y1="70964" x2="42625" y2="69880"/>
                        <a14:foregroundMark x1="70375" y1="43976" x2="78375" y2="48434"/>
                        <a14:foregroundMark x1="73750" y1="38675" x2="70125" y2="44940"/>
                        <a14:foregroundMark x1="70125" y1="44940" x2="73625" y2="50361"/>
                        <a14:foregroundMark x1="26375" y1="90723" x2="24375" y2="92289"/>
                        <a14:backgroundMark x1="21125" y1="78554" x2="20125" y2="76265"/>
                        <a14:backgroundMark x1="89250" y1="78434" x2="87875" y2="73253"/>
                        <a14:backgroundMark x1="76250" y1="51205" x2="78500" y2="51807"/>
                        <a14:backgroundMark x1="86875" y1="69880" x2="85875" y2="67831"/>
                        <a14:backgroundMark x1="89875" y1="77229" x2="91500" y2="78554"/>
                        <a14:backgroundMark x1="51000" y1="29759" x2="51500" y2="29759"/>
                        <a14:backgroundMark x1="48375" y1="38795" x2="52125" y2="38675"/>
                        <a14:backgroundMark x1="42375" y1="49880" x2="40500" y2="53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000504"/>
            <a:ext cx="2507276" cy="26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248" y="264318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Как пошел медведь плясать,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Петь и в бубен ударять: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Бум! Бум!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та -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Улетайте, комары!</a:t>
            </a:r>
          </a:p>
          <a:p>
            <a:pPr algn="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Дин-дон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ксилофон,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Слышен нежный перезвон.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брусочкам бью,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дин-дон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Создаю мелодий звон…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8064896" cy="567495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занятии мы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продолжим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тему.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1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7177FB-9DB0-41D3-90B3-82EF694F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05E50979-EF40-4256-B2DC-25B73664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442" y1="26448" x2="31293" y2="31360"/>
                        <a14:foregroundMark x1="31293" y1="31360" x2="75646" y2="48363"/>
                        <a14:foregroundMark x1="75646" y1="48363" x2="75646" y2="48363"/>
                        <a14:foregroundMark x1="49388" y1="36650" x2="43265" y2="23300"/>
                        <a14:foregroundMark x1="43265" y1="23300" x2="47075" y2="16625"/>
                        <a14:foregroundMark x1="47075" y1="16625" x2="54966" y2="16247"/>
                        <a14:foregroundMark x1="54966" y1="16247" x2="60000" y2="22418"/>
                        <a14:foregroundMark x1="60000" y1="22418" x2="61224" y2="29471"/>
                        <a14:foregroundMark x1="61224" y1="29471" x2="55918" y2="35139"/>
                        <a14:foregroundMark x1="55918" y1="35139" x2="50340" y2="35139"/>
                        <a14:foregroundMark x1="45442" y1="42443" x2="41224" y2="73048"/>
                        <a14:foregroundMark x1="41224" y1="73048" x2="37959" y2="79723"/>
                        <a14:foregroundMark x1="37959" y1="79723" x2="36190" y2="81234"/>
                        <a14:foregroundMark x1="50476" y1="42191" x2="48707" y2="52645"/>
                        <a14:foregroundMark x1="53605" y1="46348" x2="54830" y2="55793"/>
                        <a14:foregroundMark x1="56327" y1="71537" x2="59320" y2="78967"/>
                        <a14:foregroundMark x1="59320" y1="78967" x2="60952" y2="80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0" y="2924944"/>
            <a:ext cx="3175000" cy="34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3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269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Times New Roman</vt:lpstr>
      <vt:lpstr>Тема Office</vt:lpstr>
      <vt:lpstr> Задание по развитию речи «Упражнения на слуховую память»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Евгений</cp:lastModifiedBy>
  <cp:revision>50</cp:revision>
  <dcterms:created xsi:type="dcterms:W3CDTF">2014-08-08T16:01:14Z</dcterms:created>
  <dcterms:modified xsi:type="dcterms:W3CDTF">2025-05-03T06:45:05Z</dcterms:modified>
</cp:coreProperties>
</file>