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29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1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9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5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38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57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5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2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6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373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02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1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76" y="3674688"/>
            <a:ext cx="9349945" cy="1877616"/>
          </a:xfrm>
        </p:spPr>
        <p:txBody>
          <a:bodyPr>
            <a:normAutofit fontScale="90000"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учащихся</a:t>
            </a:r>
            <a: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 </a:t>
            </a:r>
            <a:r>
              <a:rPr lang="ru-RU" sz="2000" spc="8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года обуч</a:t>
            </a:r>
            <a:r>
              <a:rPr lang="ru-RU" sz="2000" spc="8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ения</a:t>
            </a:r>
            <a: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дополнительной </a:t>
            </a:r>
            <a: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общеразвивающей</a:t>
            </a:r>
            <a:b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«Музыка»</a:t>
            </a:r>
            <a:b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Возраст 4-5 лет</a:t>
            </a:r>
            <a:b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000" spc="80" dirty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Педагог дополнительного </a:t>
            </a:r>
            <a: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образования</a:t>
            </a:r>
            <a:b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000" spc="80" dirty="0" smtClean="0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Денисова Екатерина Викторовна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41119" y="552004"/>
            <a:ext cx="9200606" cy="67052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дополнительного образования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«Центр внешкольной работы»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22869" y="1739102"/>
            <a:ext cx="5915297" cy="21401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«Длинные и короткие звуки»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39002" y="5689823"/>
            <a:ext cx="4004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Петропавловск-Камчатский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г.</a:t>
            </a: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="" xmlns:a16="http://schemas.microsoft.com/office/drawing/2014/main" id="{34EB7244-9BE1-8F14-254D-D5CC66082D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93" t="21134" b="6273"/>
          <a:stretch/>
        </p:blipFill>
        <p:spPr bwMode="auto">
          <a:xfrm>
            <a:off x="8983641" y="1739102"/>
            <a:ext cx="1753522" cy="14904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663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927" y="453080"/>
            <a:ext cx="10058400" cy="39541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 вам вместе с детьми вспомнить, что в природе встречаются разные звуки –</a:t>
            </a:r>
            <a:r>
              <a:rPr lang="ru-RU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ДЛИННЫЕ </a:t>
            </a: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КОРОТКИЕ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Вспомним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дождик. Какой он бывает?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может быть короткий и не очень сильный.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таким дождем можно гулять и не сильно вымокнуть.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может начаться и сильный дождик – ЛИВЕНЬ и мы промокнем.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такой дождь говорят: «Льёт как из ведра».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Посмотрим на картинки.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нарисован 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ЛИВЕНЬ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где 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дождь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 </a:t>
            </a: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5" t="41441" r="29564"/>
          <a:stretch/>
        </p:blipFill>
        <p:spPr bwMode="auto">
          <a:xfrm>
            <a:off x="2488911" y="4371698"/>
            <a:ext cx="3033485" cy="189286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00" y="4344322"/>
            <a:ext cx="1926241" cy="19202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19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204" y="428264"/>
            <a:ext cx="11088548" cy="576419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показать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несильный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дождь – РЕДКИЕ КАПЛИ.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на большие синие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круги,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прохлопайте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 3 раза. Хлопаем и считаем: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РАЗ             И            ДВА          И            ТРИ    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музыке эти хлопки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называются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ДЛИННЫЕ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ЗВУКИ.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Хлопаем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медленно,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торопимся.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015" y="2552071"/>
            <a:ext cx="1997079" cy="174213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6169" y="2556695"/>
            <a:ext cx="1999661" cy="173751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078" y="2447391"/>
            <a:ext cx="1999661" cy="173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0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319" y="496956"/>
            <a:ext cx="10903350" cy="58572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показать ЛИВЕНЬ.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на маленькие синие круги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прохлопайте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5 раз.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Хлопаем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считаем: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                  ДВА                 ТРИ            ЧЕТЫРЕ         ПЯТЬ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музыке эти хлопки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называются </a:t>
            </a:r>
            <a:r>
              <a:rPr lang="ru-RU" sz="3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КОРОТКИЕ </a:t>
            </a:r>
            <a:r>
              <a:rPr lang="ru-RU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ЗВУКИ.</a:t>
            </a:r>
            <a:br>
              <a:rPr lang="ru-RU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Хлопаем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быстро, поторопимся.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55" y="2442615"/>
            <a:ext cx="978257" cy="85337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4352" y="2448043"/>
            <a:ext cx="981541" cy="8535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541" y="2378595"/>
            <a:ext cx="981541" cy="8535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883" y="2442475"/>
            <a:ext cx="981541" cy="8535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7653" y="2378595"/>
            <a:ext cx="981541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81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0293" y="780463"/>
            <a:ext cx="11493661" cy="53204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КОРОТКИЕ.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прохлопать один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два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звука. 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Хлопаем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считаем круги.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раз: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РАЗ      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   два          три              РАЗ       И       два         три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53" y="3261130"/>
            <a:ext cx="1997079" cy="174213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493" y="4054142"/>
            <a:ext cx="1087002" cy="9444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7837" y="4053679"/>
            <a:ext cx="1085182" cy="94496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524" y="3261130"/>
            <a:ext cx="1999661" cy="17375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3083" y="3919251"/>
            <a:ext cx="1091279" cy="9449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1260" y="3919251"/>
            <a:ext cx="1091279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15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6137" y="1013790"/>
            <a:ext cx="11377913" cy="52133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теперь на </a:t>
            </a:r>
            <a:r>
              <a:rPr lang="ru-RU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ДЛИННЫЙ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звук хлопать и говорить долго – </a:t>
            </a:r>
            <a:r>
              <a:rPr lang="ru-RU" sz="31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Тииииии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КОРОТКИЙ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хлопать и говорить коротко –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Вот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должно у нас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получиться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ТИИИИИ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    ТА          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ТИИИИИ…       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       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55" y="3263470"/>
            <a:ext cx="1916156" cy="16759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689" y="3846585"/>
            <a:ext cx="1017323" cy="8809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6673" y="3919742"/>
            <a:ext cx="1001798" cy="8674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715" y="3195767"/>
            <a:ext cx="1993565" cy="17436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1089" y="3977073"/>
            <a:ext cx="989646" cy="8624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3590" y="3977073"/>
            <a:ext cx="983342" cy="8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9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2695" y="944218"/>
            <a:ext cx="10455965" cy="29975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Молодцы, ребята!</a:t>
            </a:r>
            <a:b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Похлопайте себе за выполненное задание </a:t>
            </a: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длинными и короткими хлопками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занятии мы повторим эти упражнения.</a:t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404" y="3041375"/>
            <a:ext cx="3417227" cy="324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37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487</TotalTime>
  <Words>53</Words>
  <Application>Microsoft Office PowerPoint</Application>
  <PresentationFormat>Широкоэкранный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Cambria Math</vt:lpstr>
      <vt:lpstr>Century Gothic</vt:lpstr>
      <vt:lpstr>Garamond</vt:lpstr>
      <vt:lpstr>Times New Roman</vt:lpstr>
      <vt:lpstr>Savon</vt:lpstr>
      <vt:lpstr>для учащихся 2 года обучения дополнительной общеразвивающей программы «Музыка» Возраст 4-5 лет Педагог дополнительного образования Денисова Екатерина Викторовна </vt:lpstr>
      <vt:lpstr>   Уважаемые родители!  Предлагаю вам вместе с детьми вспомнить, что в природе встречаются разные звуки – ДЛИННЫЕ и КОРОТКИЕ.  Вспомним дождик. Какой он бывает?  Он может быть короткий и не очень сильный.  Под таким дождем можно гулять и не сильно вымокнуть.  Но, может начаться и сильный дождик – ЛИВЕНЬ и мы промокнем.  Про такой дождь говорят: «Льёт как из ведра».  Посмотрим на картинки.  Где нарисован ЛИВЕНЬ, а где МЕЛКИЙ дождь?     </vt:lpstr>
      <vt:lpstr>Попробуем показать несильный дождь – РЕДКИЕ КАПЛИ.  Задание: посмотрите на большие синие круги, прохлопайте МЕДЛЕННО 3 раза. Хлопаем и считаем:             РАЗ             И            ДВА          И            ТРИ       В музыке эти хлопки называются ДЛИННЫЕ ЗВУКИ.  Хлопаем медленно, не торопимся.</vt:lpstr>
      <vt:lpstr>Попробуем показать ЛИВЕНЬ.  Задание: посмотрите на маленькие синие круги и прохлопайте БЫСТРО 5 раз. Хлопаем и считаем:     РАЗ                   ДВА                 ТРИ            ЧЕТЫРЕ         ПЯТЬ   В музыке эти хлопки называются КОРОТКИЕ ЗВУКИ. Хлопаем быстро, поторопимся.   </vt:lpstr>
      <vt:lpstr>Попробуем соединить звуки ДЛИННЫЕ и КОРОТКИЕ.  Задание: прохлопать один ДЛИННЫЙ и два КОРОТКИХ звука.   Хлопаем и считаем круги. Повторим несколько раз:                РАЗ        И     два          три              РАЗ       И       два         три</vt:lpstr>
      <vt:lpstr>                                                           Попробуем теперь на ДЛИННЫЙ звук хлопать и говорить долго – Тииииии.  На КОРОТКИЙ хлопать и говорить коротко – Та.                            Вот что должно у нас получиться               ТИИИИИ….     ТА           ТА             ТИИИИИ…        ТА         ТА   </vt:lpstr>
      <vt:lpstr>Молодцы, ребята!  Похлопайте себе за выполненное задание  длинными и короткими хлопками. На занятии мы повторим эти упражнения.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Колыбельные песни</dc:title>
  <dc:creator>User</dc:creator>
  <cp:lastModifiedBy>masta</cp:lastModifiedBy>
  <cp:revision>44</cp:revision>
  <dcterms:created xsi:type="dcterms:W3CDTF">2020-10-07T08:54:44Z</dcterms:created>
  <dcterms:modified xsi:type="dcterms:W3CDTF">2025-03-29T04:39:47Z</dcterms:modified>
</cp:coreProperties>
</file>