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74" r:id="rId3"/>
    <p:sldId id="259" r:id="rId4"/>
    <p:sldId id="275" r:id="rId5"/>
    <p:sldId id="261" r:id="rId6"/>
    <p:sldId id="279" r:id="rId7"/>
    <p:sldId id="27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626" autoAdjust="0"/>
  </p:normalViewPr>
  <p:slideViewPr>
    <p:cSldViewPr>
      <p:cViewPr varScale="1">
        <p:scale>
          <a:sx n="102" d="100"/>
          <a:sy n="102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34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915816" y="3259125"/>
            <a:ext cx="573328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18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ля </a:t>
            </a:r>
            <a:r>
              <a:rPr lang="ru-RU" sz="1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учащихся 3 года обучения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дополнительной общеразвивающей</a:t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программы «Следуя за Терпсихорой</a:t>
            </a:r>
            <a:r>
              <a:rPr lang="ru-RU" sz="18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</a:t>
            </a:r>
            <a:br>
              <a:rPr lang="ru-RU" sz="18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Возраст 8-10 лет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Педагог </a:t>
            </a:r>
            <a:r>
              <a:rPr lang="ru-RU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дополнительного образования Мельникова Марина Олеговна</a:t>
            </a:r>
            <a: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25289"/>
            <a:ext cx="7015154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Задание «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Battements frappes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у станка»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83768" y="5589240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i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Петропавловск-Камчатский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2025 год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22063" y="352321"/>
            <a:ext cx="35377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«Центр внешкольной работы»</a:t>
            </a:r>
            <a:endParaRPr lang="ru-RU" sz="14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20688"/>
            <a:ext cx="7560840" cy="367240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дети и родители!</a:t>
            </a:r>
            <a:b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Предлагаю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вспомнить, повторить и закрепить упражнение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battements frappes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одной рукой за палку </a:t>
            </a:r>
            <a:r>
              <a:rPr kumimoji="0" lang="ru-RU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95536" y="404664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buClr>
                <a:srgbClr val="C00000"/>
              </a:buClr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детям</a:t>
            </a:r>
          </a:p>
          <a:p>
            <a:pPr lvl="1" algn="ctr">
              <a:buClr>
                <a:srgbClr val="C00000"/>
              </a:buClr>
            </a:pPr>
            <a:endParaRPr lang="ru-RU" sz="32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Исходное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положение: ноги в 5 позиции, рука в подготовительном положении, голова в сторону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lvl="1" indent="-457200" algn="just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вступление (раз, два, три, четыре) рука через 1 позицию выводится во 2-ю, нога открывается в сторону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счет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2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ударяем рабочей ногой по опорной в положение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-de-pied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2579CB-A5EF-65F9-8479-7B51A186A9D7}"/>
              </a:ext>
            </a:extLst>
          </p:cNvPr>
          <p:cNvSpPr txBox="1"/>
          <p:nvPr/>
        </p:nvSpPr>
        <p:spPr>
          <a:xfrm>
            <a:off x="179512" y="908720"/>
            <a:ext cx="8568952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 счет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4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резко открываем ногу вперед на 45 градусов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Выполняем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данное упражнение по 4 раза крестом (т.е. вперед, в сторону, назад, в сторону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завершению упражнения рука закрывается в подготовительное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7797E7-24E3-6D20-4A2E-5E452069D268}"/>
              </a:ext>
            </a:extLst>
          </p:cNvPr>
          <p:cNvSpPr txBox="1"/>
          <p:nvPr/>
        </p:nvSpPr>
        <p:spPr>
          <a:xfrm>
            <a:off x="683568" y="980728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Выполните комбинацию перед зеркалом (если есть) под счет, опираясь на спинку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стула.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Внимательно 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следите за балансом, позициями рук и ног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663" y="1971926"/>
            <a:ext cx="6379407" cy="3176414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566" y="40466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Battements frappes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у станка</a:t>
            </a:r>
          </a:p>
        </p:txBody>
      </p:sp>
    </p:spTree>
    <p:extLst>
      <p:ext uri="{BB962C8B-B14F-4D97-AF65-F5344CB8AC3E}">
        <p14:creationId xmlns:p14="http://schemas.microsoft.com/office/powerpoint/2010/main" val="3259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691CE4-B1E1-26F4-1059-876FFCAA5D44}"/>
              </a:ext>
            </a:extLst>
          </p:cNvPr>
          <p:cNvSpPr txBox="1"/>
          <p:nvPr/>
        </p:nvSpPr>
        <p:spPr>
          <a:xfrm>
            <a:off x="323528" y="404664"/>
            <a:ext cx="8280920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родителям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Настройтесь на положительный лад и настройте ребёнка.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Посчитайте упражнение до 8.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Следите за правильностью выполнения упражнений.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Снимите выполненное задание на видео и пришлите в группу.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Желаю 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удачи!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1151</TotalTime>
  <Words>196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Wingdings</vt:lpstr>
      <vt:lpstr>Тема Office</vt:lpstr>
      <vt:lpstr>для учащихся 3 года обучения дополнительной общеразвивающей программы «Следуя за Терпсихорой» Возраст 8-10 лет Педагог дополнительного образования Мельникова Марина Олеговна </vt:lpstr>
      <vt:lpstr>Здравствуйте, дорогие дети и родители!  Предлагаю вспомнить, повторить и закрепить упражнение battements frappes одной рукой за палку . </vt:lpstr>
      <vt:lpstr>Презентация PowerPoint</vt:lpstr>
      <vt:lpstr>Презентация PowerPoint</vt:lpstr>
      <vt:lpstr>Презентация PowerPoint</vt:lpstr>
      <vt:lpstr>Battements frappes у станка</vt:lpstr>
      <vt:lpstr>Презентация PowerPoint</vt:lpstr>
    </vt:vector>
  </TitlesOfParts>
  <Company>Телеком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masta</cp:lastModifiedBy>
  <cp:revision>121</cp:revision>
  <dcterms:created xsi:type="dcterms:W3CDTF">2011-02-03T16:19:48Z</dcterms:created>
  <dcterms:modified xsi:type="dcterms:W3CDTF">2025-04-01T00:05:19Z</dcterms:modified>
</cp:coreProperties>
</file>