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3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6F34-9FC9-4C41-AE9F-64D499EFBB31}" type="datetimeFigureOut">
              <a:rPr lang="ru-RU"/>
              <a:pPr>
                <a:defRPr/>
              </a:pPr>
              <a:t>12.04.2025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E915-E370-4C13-ADC8-A6D8CFFB6F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463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F2B42-8B85-4CAC-9CAF-9317AE228F5D}" type="datetimeFigureOut">
              <a:rPr lang="ru-RU"/>
              <a:pPr>
                <a:defRPr/>
              </a:pPr>
              <a:t>12.04.2025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DC0B0-CCC9-4B0D-BFE4-44F784D424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208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A82BE-3B79-4F96-9700-A34A0BC4C21C}" type="datetimeFigureOut">
              <a:rPr lang="ru-RU"/>
              <a:pPr>
                <a:defRPr/>
              </a:pPr>
              <a:t>12.04.2025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7D327-8382-4DE9-9F50-89C477AFB5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03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F43E8-82FF-444A-88D2-BE89EA4E73B4}" type="datetimeFigureOut">
              <a:rPr lang="ru-RU"/>
              <a:pPr>
                <a:defRPr/>
              </a:pPr>
              <a:t>12.04.2025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0F146-E008-45EB-8B1A-27C88BDDD1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843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4096-E0C4-4DE4-A782-F02BF7FAD38F}" type="datetimeFigureOut">
              <a:rPr lang="ru-RU"/>
              <a:pPr>
                <a:defRPr/>
              </a:pPr>
              <a:t>12.04.2025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1C9C6-E9D2-4251-9268-60325CCBD6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568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E2807-80D5-4198-BED5-8B6F5C2E95A6}" type="datetimeFigureOut">
              <a:rPr lang="ru-RU"/>
              <a:pPr>
                <a:defRPr/>
              </a:pPr>
              <a:t>12.04.2025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B5381-C834-42B8-86E2-06E5B3D8F7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618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1C6F-61D9-4AE5-B1D5-A0E1494E9107}" type="datetimeFigureOut">
              <a:rPr lang="ru-RU"/>
              <a:pPr>
                <a:defRPr/>
              </a:pPr>
              <a:t>12.04.2025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E23B6-ED35-4F64-866E-3ED6F3D578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140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9B5A8-63B0-436A-8131-D88C535824DF}" type="datetimeFigureOut">
              <a:rPr lang="ru-RU"/>
              <a:pPr>
                <a:defRPr/>
              </a:pPr>
              <a:t>12.04.2025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D2B5B-AF1C-4207-A743-27984A24A3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437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B1D89-A27D-4CC1-AD5C-A3AED86BC8CB}" type="datetimeFigureOut">
              <a:rPr lang="ru-RU"/>
              <a:pPr>
                <a:defRPr/>
              </a:pPr>
              <a:t>12.04.2025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C41FD-B1A6-4AFE-AF0B-C8B73F1FEB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511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671EA-3FD0-412E-B05A-55F9EC073BA8}" type="datetimeFigureOut">
              <a:rPr lang="ru-RU"/>
              <a:pPr>
                <a:defRPr/>
              </a:pPr>
              <a:t>12.04.2025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71220-1D49-4FD0-85C8-BD8108E137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289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0E8B9-CF6D-4166-830C-D55F9C8386BD}" type="datetimeFigureOut">
              <a:rPr lang="ru-RU"/>
              <a:pPr>
                <a:defRPr/>
              </a:pPr>
              <a:t>12.04.2025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EF6B9-3ADF-4531-A0A2-64F71E7500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078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490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ADB3AD-A320-4188-A08F-DABCEAC918AD}" type="datetimeFigureOut">
              <a:rPr lang="ru-RU"/>
              <a:pPr>
                <a:defRPr/>
              </a:pPr>
              <a:t>12.04.2025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7BB029A-5084-451A-AF46-476A039A00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Содержимое 5" descr="a01c2487c1fdf93a8f2d03a0ab43952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7188" y="2097088"/>
            <a:ext cx="3533775" cy="3446462"/>
          </a:xfrm>
        </p:spPr>
      </p:pic>
      <p:sp>
        <p:nvSpPr>
          <p:cNvPr id="2051" name="TextBox 6"/>
          <p:cNvSpPr txBox="1">
            <a:spLocks noChangeArrowheads="1"/>
          </p:cNvSpPr>
          <p:nvPr/>
        </p:nvSpPr>
        <p:spPr bwMode="auto">
          <a:xfrm rot="10800000" flipH="1" flipV="1">
            <a:off x="3929063" y="2890838"/>
            <a:ext cx="4929187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Для учащихся 3-го года обучения</a:t>
            </a:r>
            <a:br>
              <a:rPr lang="ru-RU" altLang="ru-RU" sz="2000">
                <a:latin typeface="Arial" panose="020B0604020202020204" pitchFamily="34" charset="0"/>
              </a:rPr>
            </a:br>
            <a:r>
              <a:rPr lang="ru-RU" altLang="ru-RU" sz="2000">
                <a:latin typeface="Arial" panose="020B0604020202020204" pitchFamily="34" charset="0"/>
              </a:rPr>
              <a:t>дополнительной общеразвивающей </a:t>
            </a:r>
            <a:br>
              <a:rPr lang="ru-RU" altLang="ru-RU" sz="2000">
                <a:latin typeface="Arial" panose="020B0604020202020204" pitchFamily="34" charset="0"/>
              </a:rPr>
            </a:br>
            <a:r>
              <a:rPr lang="ru-RU" altLang="ru-RU" sz="2000">
                <a:latin typeface="Arial" panose="020B0604020202020204" pitchFamily="34" charset="0"/>
              </a:rPr>
              <a:t>программы «Театр»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Возраст 6 - 7 лет </a:t>
            </a:r>
            <a:br>
              <a:rPr lang="ru-RU" altLang="ru-RU" sz="2000">
                <a:latin typeface="Arial" panose="020B0604020202020204" pitchFamily="34" charset="0"/>
              </a:rPr>
            </a:br>
            <a:r>
              <a:rPr lang="ru-RU" altLang="ru-RU" sz="2000">
                <a:latin typeface="Arial" panose="020B0604020202020204" pitchFamily="34" charset="0"/>
              </a:rPr>
              <a:t>Педагог дополнительного образования </a:t>
            </a:r>
            <a:br>
              <a:rPr lang="ru-RU" altLang="ru-RU" sz="2000">
                <a:latin typeface="Arial" panose="020B0604020202020204" pitchFamily="34" charset="0"/>
              </a:rPr>
            </a:br>
            <a:r>
              <a:rPr lang="ru-RU" altLang="ru-RU" sz="2000">
                <a:latin typeface="Arial" panose="020B0604020202020204" pitchFamily="34" charset="0"/>
              </a:rPr>
              <a:t>Зотова Ирина Вячеславовна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Arial" panose="020B0604020202020204" pitchFamily="34" charset="0"/>
            </a:endParaRPr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2124075" y="5949950"/>
            <a:ext cx="5040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latin typeface="Arial" panose="020B0604020202020204" pitchFamily="34" charset="0"/>
              </a:rPr>
              <a:t>МБУДО «Центр внешкольной работы»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latin typeface="Arial" panose="020B0604020202020204" pitchFamily="34" charset="0"/>
              </a:rPr>
              <a:t>2025</a:t>
            </a: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1428750" y="714375"/>
            <a:ext cx="6553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C00000"/>
                </a:solidFill>
                <a:latin typeface="Arial" panose="020B0604020202020204" pitchFamily="34" charset="0"/>
              </a:rPr>
              <a:t>Задание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C00000"/>
                </a:solidFill>
                <a:latin typeface="Arial" panose="020B0604020202020204" pitchFamily="34" charset="0"/>
              </a:rPr>
              <a:t>«Знакомство с искусством театра теней»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500063" y="2428875"/>
            <a:ext cx="820896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C00000"/>
                </a:solidFill>
                <a:latin typeface="Arial" panose="020B0604020202020204" pitchFamily="34" charset="0"/>
              </a:rPr>
              <a:t>Здравствуйте, уважаемые родители!</a:t>
            </a:r>
            <a:br>
              <a:rPr lang="ru-RU" altLang="ru-RU" sz="2400" b="1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altLang="ru-RU" sz="2400" b="1">
                <a:solidFill>
                  <a:srgbClr val="C00000"/>
                </a:solidFill>
                <a:latin typeface="Arial" panose="020B0604020202020204" pitchFamily="34" charset="0"/>
              </a:rPr>
              <a:t>Предлагаю вам с детьми поиграть в теневой театр.</a:t>
            </a:r>
            <a:br>
              <a:rPr lang="ru-RU" altLang="ru-RU" sz="2400" b="1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altLang="ru-RU" sz="2400" b="1">
                <a:solidFill>
                  <a:srgbClr val="C00000"/>
                </a:solidFill>
                <a:latin typeface="Arial" panose="020B0604020202020204" pitchFamily="34" charset="0"/>
              </a:rPr>
              <a:t>Что такое теневой театр? Как он устроен?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Arial" panose="020B0604020202020204" pitchFamily="34" charset="0"/>
            </a:endParaRPr>
          </a:p>
        </p:txBody>
      </p:sp>
      <p:pic>
        <p:nvPicPr>
          <p:cNvPr id="3075" name="Picture 4" descr="C:\Users\Ирэн\Documents\ТЕАТР КРУЖОК\Дистант\театр-тен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864235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>
            <a:off x="500063" y="3786188"/>
            <a:ext cx="8135937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Для появления тени необходим источник света. 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Актерами теневого театра может быть что угодно.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Между источником света (лампой или фонариком) и экраном могут располагаться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куклы, формы вырезанные из бумаги, руки,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фигурки пальчикового театра и сами актеры – люди.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Содержимое 3" descr="scale_12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71688" y="3214688"/>
            <a:ext cx="4876800" cy="3254375"/>
          </a:xfrm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827088" y="6165850"/>
            <a:ext cx="7058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323850" y="549275"/>
            <a:ext cx="82804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В театре теней свет должен падать сзади и сверху. 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Силуэты кукол должны находиться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между источником света и экраном. 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А зрители должны сидеть с другой стороны,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на некотором расстоянии от теневого театра.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Поиграйте с детьми в театр теней</a:t>
            </a:r>
            <a:br>
              <a:rPr lang="ru-RU" altLang="ru-RU" sz="28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помощью рук.</a:t>
            </a: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684213" y="1341438"/>
            <a:ext cx="7488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Погасите свет, включите фонарик или лампу и попробуйте повторить персонажей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с помощью примеров на картинках</a:t>
            </a:r>
            <a:r>
              <a:rPr lang="ru-RU" altLang="ru-RU" sz="2400">
                <a:latin typeface="Arial" panose="020B0604020202020204" pitchFamily="34" charset="0"/>
                <a:sym typeface="Wingdings" panose="05000000000000000000" pitchFamily="2" charset="2"/>
              </a:rPr>
              <a:t>. </a:t>
            </a:r>
            <a:endParaRPr lang="ru-RU" altLang="ru-RU" sz="2400">
              <a:latin typeface="Arial" panose="020B0604020202020204" pitchFamily="34" charset="0"/>
            </a:endParaRPr>
          </a:p>
        </p:txBody>
      </p:sp>
      <p:pic>
        <p:nvPicPr>
          <p:cNvPr id="5124" name="Picture 4" descr="C:\Users\Ирэн\Documents\ТЕАТР КРУЖОК\Дистант\hand1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3" y="3214688"/>
            <a:ext cx="390525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C:\Users\Ирэн\Documents\ТЕАТР КРУЖОК\Дистант\hand2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5" y="3214688"/>
            <a:ext cx="3848100" cy="269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827088" y="6165850"/>
            <a:ext cx="7058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147" name="TextBox 7"/>
          <p:cNvSpPr txBox="1">
            <a:spLocks noChangeArrowheads="1"/>
          </p:cNvSpPr>
          <p:nvPr/>
        </p:nvSpPr>
        <p:spPr bwMode="auto">
          <a:xfrm>
            <a:off x="323850" y="549275"/>
            <a:ext cx="8280400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Дорогие родители, выполните задания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вместе с детьми.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На следующем нашем занятии мы обязательно разберем эту тему подробнее.</a:t>
            </a:r>
            <a:r>
              <a:rPr lang="ru-RU" altLang="ru-RU" sz="2000" b="1">
                <a:latin typeface="Arial" panose="020B0604020202020204" pitchFamily="34" charset="0"/>
              </a:rPr>
              <a:t/>
            </a:r>
            <a:br>
              <a:rPr lang="ru-RU" altLang="ru-RU" sz="2000" b="1">
                <a:latin typeface="Arial" panose="020B0604020202020204" pitchFamily="34" charset="0"/>
              </a:rPr>
            </a:br>
            <a:endParaRPr lang="ru-RU" altLang="ru-RU" sz="20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000">
              <a:latin typeface="Arial" panose="020B0604020202020204" pitchFamily="34" charset="0"/>
            </a:endParaRP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1116013" y="5732463"/>
            <a:ext cx="7200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C00000"/>
                </a:solidFill>
                <a:latin typeface="Arial" panose="020B0604020202020204" pitchFamily="34" charset="0"/>
              </a:rPr>
              <a:t>Благодарю за внимание!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C00000"/>
                </a:solidFill>
                <a:latin typeface="Arial" panose="020B0604020202020204" pitchFamily="34" charset="0"/>
              </a:rPr>
              <a:t>Успехов в творчестве!</a:t>
            </a:r>
          </a:p>
        </p:txBody>
      </p:sp>
      <p:pic>
        <p:nvPicPr>
          <p:cNvPr id="6149" name="Picture 3" descr="C:\Users\Ирэн\Documents\ТЕАТР КРУЖОК\Дистант\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6150" y="2306638"/>
            <a:ext cx="500062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155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Поиграйте с детьми в театр теней с помощью рук.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задание  «Театр теней»</dc:title>
  <dc:creator>Ирэн</dc:creator>
  <cp:lastModifiedBy>Евгений</cp:lastModifiedBy>
  <cp:revision>18</cp:revision>
  <dcterms:created xsi:type="dcterms:W3CDTF">2025-03-27T22:18:24Z</dcterms:created>
  <dcterms:modified xsi:type="dcterms:W3CDTF">2025-04-12T08:05:16Z</dcterms:modified>
</cp:coreProperties>
</file>