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2" r:id="rId4"/>
    <p:sldId id="260" r:id="rId5"/>
    <p:sldId id="263" r:id="rId6"/>
  </p:sldIdLst>
  <p:sldSz cx="9144000" cy="6858000" type="screen4x3"/>
  <p:notesSz cx="6858000" cy="9144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1A6F34-9FC9-4C41-AE9F-64D499EFBB31}" type="datetimeFigureOut">
              <a:rPr lang="ru-RU"/>
              <a:pPr>
                <a:defRPr/>
              </a:pPr>
              <a:t>12.04.2025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22E915-E370-4C13-ADC8-A6D8CFFB6FF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3946360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6F2B42-8B85-4CAC-9CAF-9317AE228F5D}" type="datetimeFigureOut">
              <a:rPr lang="ru-RU"/>
              <a:pPr>
                <a:defRPr/>
              </a:pPr>
              <a:t>12.04.2025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5DC0B0-CCC9-4B0D-BFE4-44F784D42450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0320872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CA82BE-3B79-4F96-9700-A34A0BC4C21C}" type="datetimeFigureOut">
              <a:rPr lang="ru-RU"/>
              <a:pPr>
                <a:defRPr/>
              </a:pPr>
              <a:t>12.04.2025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C7D327-8382-4DE9-9F50-89C477AFB54B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430377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3F43E8-82FF-444A-88D2-BE89EA4E73B4}" type="datetimeFigureOut">
              <a:rPr lang="ru-RU"/>
              <a:pPr>
                <a:defRPr/>
              </a:pPr>
              <a:t>12.04.2025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C0F146-E008-45EB-8B1A-27C88BDDD1A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4784350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E14096-E0C4-4DE4-A782-F02BF7FAD38F}" type="datetimeFigureOut">
              <a:rPr lang="ru-RU"/>
              <a:pPr>
                <a:defRPr/>
              </a:pPr>
              <a:t>12.04.2025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41C9C6-E9D2-4251-9268-60325CCBD66C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3956870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FE2807-80D5-4198-BED5-8B6F5C2E95A6}" type="datetimeFigureOut">
              <a:rPr lang="ru-RU"/>
              <a:pPr>
                <a:defRPr/>
              </a:pPr>
              <a:t>12.04.2025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4B5381-C834-42B8-86E2-06E5B3D8F77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6761884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9D1C6F-61D9-4AE5-B1D5-A0E1494E9107}" type="datetimeFigureOut">
              <a:rPr lang="ru-RU"/>
              <a:pPr>
                <a:defRPr/>
              </a:pPr>
              <a:t>12.04.2025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3E23B6-ED35-4F64-866E-3ED6F3D5781D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2614008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D9B5A8-63B0-436A-8131-D88C535824DF}" type="datetimeFigureOut">
              <a:rPr lang="ru-RU"/>
              <a:pPr>
                <a:defRPr/>
              </a:pPr>
              <a:t>12.04.2025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5D2B5B-AF1C-4207-A743-27984A24A39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8943798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3B1D89-A27D-4CC1-AD5C-A3AED86BC8CB}" type="datetimeFigureOut">
              <a:rPr lang="ru-RU"/>
              <a:pPr>
                <a:defRPr/>
              </a:pPr>
              <a:t>12.04.2025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6C41FD-B1A6-4AFE-AF0B-C8B73F1FEB26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2851174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6671EA-3FD0-412E-B05A-55F9EC073BA8}" type="datetimeFigureOut">
              <a:rPr lang="ru-RU"/>
              <a:pPr>
                <a:defRPr/>
              </a:pPr>
              <a:t>12.04.2025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271220-1D49-4FD0-85C8-BD8108E137C3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5828979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90E8B9-CF6D-4166-830C-D55F9C8386BD}" type="datetimeFigureOut">
              <a:rPr lang="ru-RU"/>
              <a:pPr>
                <a:defRPr/>
              </a:pPr>
              <a:t>12.04.2025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2EF6B9-3ADF-4531-A0A2-64F71E75003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4407834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>
            <a:alpha val="34901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EADB3AD-A320-4188-A08F-DABCEAC918AD}" type="datetimeFigureOut">
              <a:rPr lang="ru-RU"/>
              <a:pPr>
                <a:defRPr/>
              </a:pPr>
              <a:t>12.04.2025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47BB029A-5084-451A-AF46-476A039A0010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Содержимое 5" descr="a01c2487c1fdf93a8f2d03a0ab43952a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357188" y="2097088"/>
            <a:ext cx="3533775" cy="3446462"/>
          </a:xfrm>
        </p:spPr>
      </p:pic>
      <p:sp>
        <p:nvSpPr>
          <p:cNvPr id="2051" name="TextBox 6"/>
          <p:cNvSpPr txBox="1">
            <a:spLocks noChangeArrowheads="1"/>
          </p:cNvSpPr>
          <p:nvPr/>
        </p:nvSpPr>
        <p:spPr bwMode="auto">
          <a:xfrm rot="10800000" flipH="1" flipV="1">
            <a:off x="3929063" y="2890838"/>
            <a:ext cx="4929187" cy="2246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ru-RU" altLang="ru-RU" sz="2000">
                <a:latin typeface="Arial" panose="020B0604020202020204" pitchFamily="34" charset="0"/>
              </a:rPr>
              <a:t>Для учащихся 3-го года обучения</a:t>
            </a:r>
            <a:br>
              <a:rPr lang="ru-RU" altLang="ru-RU" sz="2000">
                <a:latin typeface="Arial" panose="020B0604020202020204" pitchFamily="34" charset="0"/>
              </a:rPr>
            </a:br>
            <a:r>
              <a:rPr lang="ru-RU" altLang="ru-RU" sz="2000">
                <a:latin typeface="Arial" panose="020B0604020202020204" pitchFamily="34" charset="0"/>
              </a:rPr>
              <a:t>дополнительной общеразвивающей </a:t>
            </a:r>
            <a:br>
              <a:rPr lang="ru-RU" altLang="ru-RU" sz="2000">
                <a:latin typeface="Arial" panose="020B0604020202020204" pitchFamily="34" charset="0"/>
              </a:rPr>
            </a:br>
            <a:r>
              <a:rPr lang="ru-RU" altLang="ru-RU" sz="2000">
                <a:latin typeface="Arial" panose="020B0604020202020204" pitchFamily="34" charset="0"/>
              </a:rPr>
              <a:t>программы «Театр»</a:t>
            </a:r>
          </a:p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ru-RU" altLang="ru-RU" sz="2000">
                <a:latin typeface="Arial" panose="020B0604020202020204" pitchFamily="34" charset="0"/>
              </a:rPr>
              <a:t>Возраст 6 - 7 лет </a:t>
            </a:r>
            <a:br>
              <a:rPr lang="ru-RU" altLang="ru-RU" sz="2000">
                <a:latin typeface="Arial" panose="020B0604020202020204" pitchFamily="34" charset="0"/>
              </a:rPr>
            </a:br>
            <a:r>
              <a:rPr lang="ru-RU" altLang="ru-RU" sz="2000">
                <a:latin typeface="Arial" panose="020B0604020202020204" pitchFamily="34" charset="0"/>
              </a:rPr>
              <a:t>Педагог дополнительного образования </a:t>
            </a:r>
            <a:br>
              <a:rPr lang="ru-RU" altLang="ru-RU" sz="2000">
                <a:latin typeface="Arial" panose="020B0604020202020204" pitchFamily="34" charset="0"/>
              </a:rPr>
            </a:br>
            <a:r>
              <a:rPr lang="ru-RU" altLang="ru-RU" sz="2000">
                <a:latin typeface="Arial" panose="020B0604020202020204" pitchFamily="34" charset="0"/>
              </a:rPr>
              <a:t>Зотова Ирина Вячеславовна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ru-RU" altLang="ru-RU" sz="2000">
              <a:latin typeface="Arial" panose="020B0604020202020204" pitchFamily="34" charset="0"/>
            </a:endParaRPr>
          </a:p>
        </p:txBody>
      </p:sp>
      <p:sp>
        <p:nvSpPr>
          <p:cNvPr id="2052" name="TextBox 7"/>
          <p:cNvSpPr txBox="1">
            <a:spLocks noChangeArrowheads="1"/>
          </p:cNvSpPr>
          <p:nvPr/>
        </p:nvSpPr>
        <p:spPr bwMode="auto">
          <a:xfrm>
            <a:off x="2124075" y="5949950"/>
            <a:ext cx="504031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200">
                <a:latin typeface="Arial" panose="020B0604020202020204" pitchFamily="34" charset="0"/>
              </a:rPr>
              <a:t>МБУДО «Центр внешкольной работы»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200">
                <a:latin typeface="Arial" panose="020B0604020202020204" pitchFamily="34" charset="0"/>
              </a:rPr>
              <a:t>2025</a:t>
            </a:r>
          </a:p>
        </p:txBody>
      </p:sp>
      <p:sp>
        <p:nvSpPr>
          <p:cNvPr id="2053" name="TextBox 6"/>
          <p:cNvSpPr txBox="1">
            <a:spLocks noChangeArrowheads="1"/>
          </p:cNvSpPr>
          <p:nvPr/>
        </p:nvSpPr>
        <p:spPr bwMode="auto">
          <a:xfrm>
            <a:off x="1428750" y="714375"/>
            <a:ext cx="65532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ru-RU" altLang="ru-RU" sz="2400" b="1">
                <a:solidFill>
                  <a:srgbClr val="C00000"/>
                </a:solidFill>
                <a:latin typeface="Arial" panose="020B0604020202020204" pitchFamily="34" charset="0"/>
              </a:rPr>
              <a:t>Задание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ru-RU" altLang="ru-RU" sz="2400" b="1">
                <a:solidFill>
                  <a:srgbClr val="C00000"/>
                </a:solidFill>
                <a:latin typeface="Arial" panose="020B0604020202020204" pitchFamily="34" charset="0"/>
              </a:rPr>
              <a:t>«Знакомство с искусством театра теней»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Box 4"/>
          <p:cNvSpPr txBox="1">
            <a:spLocks noChangeArrowheads="1"/>
          </p:cNvSpPr>
          <p:nvPr/>
        </p:nvSpPr>
        <p:spPr bwMode="auto">
          <a:xfrm>
            <a:off x="500063" y="2428875"/>
            <a:ext cx="8208962" cy="181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2400" b="1">
                <a:solidFill>
                  <a:srgbClr val="C00000"/>
                </a:solidFill>
                <a:latin typeface="Arial" panose="020B0604020202020204" pitchFamily="34" charset="0"/>
              </a:rPr>
              <a:t>Здравствуйте, уважаемые родители!</a:t>
            </a:r>
            <a:br>
              <a:rPr lang="ru-RU" altLang="ru-RU" sz="2400" b="1">
                <a:solidFill>
                  <a:srgbClr val="C00000"/>
                </a:solidFill>
                <a:latin typeface="Arial" panose="020B0604020202020204" pitchFamily="34" charset="0"/>
              </a:rPr>
            </a:br>
            <a:r>
              <a:rPr lang="ru-RU" altLang="ru-RU" sz="2400" b="1">
                <a:solidFill>
                  <a:srgbClr val="C00000"/>
                </a:solidFill>
                <a:latin typeface="Arial" panose="020B0604020202020204" pitchFamily="34" charset="0"/>
              </a:rPr>
              <a:t>Предлагаю вам с детьми поиграть в теневой театр.</a:t>
            </a:r>
            <a:br>
              <a:rPr lang="ru-RU" altLang="ru-RU" sz="2400" b="1">
                <a:solidFill>
                  <a:srgbClr val="C00000"/>
                </a:solidFill>
                <a:latin typeface="Arial" panose="020B0604020202020204" pitchFamily="34" charset="0"/>
              </a:rPr>
            </a:br>
            <a:r>
              <a:rPr lang="ru-RU" altLang="ru-RU" sz="2400" b="1">
                <a:solidFill>
                  <a:srgbClr val="C00000"/>
                </a:solidFill>
                <a:latin typeface="Arial" panose="020B0604020202020204" pitchFamily="34" charset="0"/>
              </a:rPr>
              <a:t>Что такое теневой театр? Как он устроен?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ru-RU" altLang="ru-RU" sz="2000"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ru-RU" altLang="ru-RU" sz="2000">
              <a:latin typeface="Arial" panose="020B0604020202020204" pitchFamily="34" charset="0"/>
            </a:endParaRPr>
          </a:p>
        </p:txBody>
      </p:sp>
      <p:pic>
        <p:nvPicPr>
          <p:cNvPr id="3075" name="Picture 4" descr="C:\Users\Ирэн\Documents\ТЕАТР КРУЖОК\Дистант\театр-теней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85750" y="285750"/>
            <a:ext cx="8642350" cy="170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6" name="Прямоугольник 3"/>
          <p:cNvSpPr>
            <a:spLocks noChangeArrowheads="1"/>
          </p:cNvSpPr>
          <p:nvPr/>
        </p:nvSpPr>
        <p:spPr bwMode="auto">
          <a:xfrm>
            <a:off x="500063" y="3786188"/>
            <a:ext cx="8135937" cy="2462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ru-RU" altLang="ru-RU" sz="2400">
                <a:latin typeface="Arial" panose="020B0604020202020204" pitchFamily="34" charset="0"/>
              </a:rPr>
              <a:t>Для появления тени необходим источник света. </a:t>
            </a:r>
          </a:p>
          <a:p>
            <a:pPr algn="ctr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ru-RU" altLang="ru-RU" sz="2400">
                <a:latin typeface="Arial" panose="020B0604020202020204" pitchFamily="34" charset="0"/>
              </a:rPr>
              <a:t>Актерами теневого театра может быть что угодно.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ru-RU" altLang="ru-RU" sz="2400">
                <a:latin typeface="Arial" panose="020B0604020202020204" pitchFamily="34" charset="0"/>
              </a:rPr>
              <a:t>Между источником света (лампой или фонариком) и экраном могут располагаться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ru-RU" altLang="ru-RU" sz="2400">
                <a:latin typeface="Arial" panose="020B0604020202020204" pitchFamily="34" charset="0"/>
              </a:rPr>
              <a:t>куклы, формы вырезанные из бумаги, руки,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ru-RU" altLang="ru-RU" sz="2400">
                <a:latin typeface="Arial" panose="020B0604020202020204" pitchFamily="34" charset="0"/>
              </a:rPr>
              <a:t>фигурки пальчикового театра и сами актеры – люди.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Содержимое 3" descr="scale_1200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2071688" y="3214688"/>
            <a:ext cx="4876800" cy="3254375"/>
          </a:xfrm>
        </p:spPr>
      </p:pic>
      <p:sp>
        <p:nvSpPr>
          <p:cNvPr id="4099" name="TextBox 4"/>
          <p:cNvSpPr txBox="1">
            <a:spLocks noChangeArrowheads="1"/>
          </p:cNvSpPr>
          <p:nvPr/>
        </p:nvSpPr>
        <p:spPr bwMode="auto">
          <a:xfrm>
            <a:off x="827088" y="6165850"/>
            <a:ext cx="70580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1800">
                <a:latin typeface="Arial" panose="020B0604020202020204" pitchFamily="34" charset="0"/>
              </a:rPr>
              <a:t> </a:t>
            </a:r>
          </a:p>
        </p:txBody>
      </p:sp>
      <p:sp>
        <p:nvSpPr>
          <p:cNvPr id="4100" name="TextBox 7"/>
          <p:cNvSpPr txBox="1">
            <a:spLocks noChangeArrowheads="1"/>
          </p:cNvSpPr>
          <p:nvPr/>
        </p:nvSpPr>
        <p:spPr bwMode="auto">
          <a:xfrm>
            <a:off x="323850" y="549275"/>
            <a:ext cx="8280400" cy="2246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ru-RU" altLang="ru-RU" sz="2400">
                <a:latin typeface="Arial" panose="020B0604020202020204" pitchFamily="34" charset="0"/>
              </a:rPr>
              <a:t>В театре теней свет должен падать сзади и сверху. </a:t>
            </a:r>
          </a:p>
          <a:p>
            <a:pPr algn="ctr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ru-RU" altLang="ru-RU" sz="2400">
                <a:latin typeface="Arial" panose="020B0604020202020204" pitchFamily="34" charset="0"/>
              </a:rPr>
              <a:t>Силуэты кукол должны находиться</a:t>
            </a:r>
          </a:p>
          <a:p>
            <a:pPr algn="ctr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ru-RU" altLang="ru-RU" sz="2400">
                <a:latin typeface="Arial" panose="020B0604020202020204" pitchFamily="34" charset="0"/>
              </a:rPr>
              <a:t>между источником света и экраном. </a:t>
            </a:r>
          </a:p>
          <a:p>
            <a:pPr algn="ctr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ru-RU" altLang="ru-RU" sz="2400">
                <a:latin typeface="Arial" panose="020B0604020202020204" pitchFamily="34" charset="0"/>
              </a:rPr>
              <a:t>А зрители должны сидеть с другой стороны,</a:t>
            </a:r>
          </a:p>
          <a:p>
            <a:pPr algn="ctr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ru-RU" altLang="ru-RU" sz="2400">
                <a:latin typeface="Arial" panose="020B0604020202020204" pitchFamily="34" charset="0"/>
              </a:rPr>
              <a:t>на некотором расстоянии от теневого театра.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sz="2800" b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Поиграйте с детьми в театр теней</a:t>
            </a:r>
            <a:br>
              <a:rPr lang="ru-RU" altLang="ru-RU" sz="2800" b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altLang="ru-RU" sz="2800" b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 помощью рук.</a:t>
            </a:r>
          </a:p>
        </p:txBody>
      </p:sp>
      <p:sp>
        <p:nvSpPr>
          <p:cNvPr id="5123" name="TextBox 3"/>
          <p:cNvSpPr txBox="1">
            <a:spLocks noChangeArrowheads="1"/>
          </p:cNvSpPr>
          <p:nvPr/>
        </p:nvSpPr>
        <p:spPr bwMode="auto">
          <a:xfrm>
            <a:off x="684213" y="1341438"/>
            <a:ext cx="7488237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2400">
                <a:latin typeface="Arial" panose="020B0604020202020204" pitchFamily="34" charset="0"/>
              </a:rPr>
              <a:t>Погасите свет, включите фонарик или лампу и попробуйте повторить персонажей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2400">
                <a:latin typeface="Arial" panose="020B0604020202020204" pitchFamily="34" charset="0"/>
              </a:rPr>
              <a:t>с помощью примеров на картинках</a:t>
            </a:r>
            <a:r>
              <a:rPr lang="ru-RU" altLang="ru-RU" sz="2400">
                <a:latin typeface="Arial" panose="020B0604020202020204" pitchFamily="34" charset="0"/>
                <a:sym typeface="Wingdings" panose="05000000000000000000" pitchFamily="2" charset="2"/>
              </a:rPr>
              <a:t>. </a:t>
            </a:r>
            <a:endParaRPr lang="ru-RU" altLang="ru-RU" sz="2400">
              <a:latin typeface="Arial" panose="020B0604020202020204" pitchFamily="34" charset="0"/>
            </a:endParaRPr>
          </a:p>
        </p:txBody>
      </p:sp>
      <p:pic>
        <p:nvPicPr>
          <p:cNvPr id="5124" name="Picture 4" descr="C:\Users\Ирэн\Documents\ТЕАТР КРУЖОК\Дистант\hand1.png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00063" y="3214688"/>
            <a:ext cx="3905250" cy="2733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5" name="Picture 5" descr="C:\Users\Ирэн\Documents\ТЕАТР КРУЖОК\Дистант\hand2.png"/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714875" y="3214688"/>
            <a:ext cx="3848100" cy="2693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Box 4"/>
          <p:cNvSpPr txBox="1">
            <a:spLocks noChangeArrowheads="1"/>
          </p:cNvSpPr>
          <p:nvPr/>
        </p:nvSpPr>
        <p:spPr bwMode="auto">
          <a:xfrm>
            <a:off x="827088" y="6165850"/>
            <a:ext cx="70580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1800">
                <a:latin typeface="Arial" panose="020B0604020202020204" pitchFamily="34" charset="0"/>
              </a:rPr>
              <a:t> </a:t>
            </a:r>
          </a:p>
        </p:txBody>
      </p:sp>
      <p:sp>
        <p:nvSpPr>
          <p:cNvPr id="6147" name="TextBox 7"/>
          <p:cNvSpPr txBox="1">
            <a:spLocks noChangeArrowheads="1"/>
          </p:cNvSpPr>
          <p:nvPr/>
        </p:nvSpPr>
        <p:spPr bwMode="auto">
          <a:xfrm>
            <a:off x="323850" y="549275"/>
            <a:ext cx="8280400" cy="2185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ru-RU" altLang="ru-RU" sz="2400">
                <a:latin typeface="Arial" panose="020B0604020202020204" pitchFamily="34" charset="0"/>
              </a:rPr>
              <a:t>Дорогие родители, выполните задания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ru-RU" altLang="ru-RU" sz="2400">
                <a:latin typeface="Arial" panose="020B0604020202020204" pitchFamily="34" charset="0"/>
              </a:rPr>
              <a:t>вместе с детьми.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ru-RU" altLang="ru-RU" sz="2400">
                <a:latin typeface="Arial" panose="020B0604020202020204" pitchFamily="34" charset="0"/>
              </a:rPr>
              <a:t>На следующем нашем занятии мы обязательно разберем эту тему подробнее.</a:t>
            </a:r>
            <a:r>
              <a:rPr lang="ru-RU" altLang="ru-RU" sz="2000" b="1">
                <a:latin typeface="Arial" panose="020B0604020202020204" pitchFamily="34" charset="0"/>
              </a:rPr>
              <a:t/>
            </a:r>
            <a:br>
              <a:rPr lang="ru-RU" altLang="ru-RU" sz="2000" b="1">
                <a:latin typeface="Arial" panose="020B0604020202020204" pitchFamily="34" charset="0"/>
              </a:rPr>
            </a:br>
            <a:endParaRPr lang="ru-RU" altLang="ru-RU" sz="2000">
              <a:latin typeface="Arial" panose="020B0604020202020204" pitchFamily="34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endParaRPr lang="ru-RU" altLang="ru-RU" sz="2000">
              <a:latin typeface="Arial" panose="020B0604020202020204" pitchFamily="34" charset="0"/>
            </a:endParaRPr>
          </a:p>
        </p:txBody>
      </p:sp>
      <p:sp>
        <p:nvSpPr>
          <p:cNvPr id="6148" name="TextBox 6"/>
          <p:cNvSpPr txBox="1">
            <a:spLocks noChangeArrowheads="1"/>
          </p:cNvSpPr>
          <p:nvPr/>
        </p:nvSpPr>
        <p:spPr bwMode="auto">
          <a:xfrm>
            <a:off x="1116013" y="5732463"/>
            <a:ext cx="72009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ru-RU" altLang="ru-RU" sz="2000" b="1">
                <a:solidFill>
                  <a:srgbClr val="C00000"/>
                </a:solidFill>
                <a:latin typeface="Arial" panose="020B0604020202020204" pitchFamily="34" charset="0"/>
              </a:rPr>
              <a:t>Благодарю за внимание!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ru-RU" altLang="ru-RU" sz="2000" b="1">
                <a:solidFill>
                  <a:srgbClr val="C00000"/>
                </a:solidFill>
                <a:latin typeface="Arial" panose="020B0604020202020204" pitchFamily="34" charset="0"/>
              </a:rPr>
              <a:t>Успехов в творчестве!</a:t>
            </a:r>
          </a:p>
        </p:txBody>
      </p:sp>
      <p:pic>
        <p:nvPicPr>
          <p:cNvPr id="6149" name="Picture 3" descr="C:\Users\Ирэн\Documents\ТЕАТР КРУЖОК\Дистант\n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216150" y="2306638"/>
            <a:ext cx="5000625" cy="3333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255</TotalTime>
  <Words>155</Words>
  <Application>Microsoft Office PowerPoint</Application>
  <PresentationFormat>Экран (4:3)</PresentationFormat>
  <Paragraphs>27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9" baseType="lpstr">
      <vt:lpstr>Arial</vt:lpstr>
      <vt:lpstr>Calibri</vt:lpstr>
      <vt:lpstr>Wingdings</vt:lpstr>
      <vt:lpstr>Тема Office</vt:lpstr>
      <vt:lpstr>Презентация PowerPoint</vt:lpstr>
      <vt:lpstr>Презентация PowerPoint</vt:lpstr>
      <vt:lpstr>Презентация PowerPoint</vt:lpstr>
      <vt:lpstr>Поиграйте с детьми в театр теней с помощью рук.</vt:lpstr>
      <vt:lpstr>Презентация PowerPoint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Дистанционное задание  «Театр теней»</dc:title>
  <dc:creator>Ирэн</dc:creator>
  <cp:lastModifiedBy>Евгений</cp:lastModifiedBy>
  <cp:revision>18</cp:revision>
  <dcterms:created xsi:type="dcterms:W3CDTF">2025-03-27T22:18:24Z</dcterms:created>
  <dcterms:modified xsi:type="dcterms:W3CDTF">2025-04-12T08:05:16Z</dcterms:modified>
</cp:coreProperties>
</file>