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add title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4/12/2025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4/12/2025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4/12/2025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4/12/2025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4/12/2025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4/12/2025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4/12/2025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latinLnBrk="0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latinLnBrk="0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latinLnBrk="0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latinLnBrk="0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latinLnBrk="0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latinLnBrk="0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rutube.ru/video/bb83149953e7472766d2ca31d7f52d7a/?r=wd" TargetMode="Externa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85800" y="381000"/>
            <a:ext cx="76962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Задание</a:t>
            </a:r>
          </a:p>
          <a:p>
            <a:pPr algn="ctr"/>
            <a:r>
              <a:rPr lang="ru-RU" sz="28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«Звукоподражание и оживление игрушек»</a:t>
            </a:r>
            <a:endParaRPr lang="ru-RU" sz="2800" b="1" dirty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810000" y="2286000"/>
            <a:ext cx="5105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2000" dirty="0" smtClean="0">
                <a:latin typeface="Arial" pitchFamily="34" charset="0"/>
                <a:cs typeface="Arial" pitchFamily="34" charset="0"/>
              </a:rPr>
              <a:t>Для учащихся 2-го года обучения</a:t>
            </a:r>
            <a:br>
              <a:rPr lang="ru-RU" sz="2000" dirty="0" smtClean="0">
                <a:latin typeface="Arial" pitchFamily="34" charset="0"/>
                <a:cs typeface="Arial" pitchFamily="34" charset="0"/>
              </a:rPr>
            </a:br>
            <a:r>
              <a:rPr lang="ru-RU" sz="2000" dirty="0" smtClean="0">
                <a:latin typeface="Arial" pitchFamily="34" charset="0"/>
                <a:cs typeface="Arial" pitchFamily="34" charset="0"/>
              </a:rPr>
              <a:t>дополнительной общеразвивающей </a:t>
            </a:r>
            <a:br>
              <a:rPr lang="ru-RU" sz="2000" dirty="0" smtClean="0">
                <a:latin typeface="Arial" pitchFamily="34" charset="0"/>
                <a:cs typeface="Arial" pitchFamily="34" charset="0"/>
              </a:rPr>
            </a:br>
            <a:r>
              <a:rPr lang="ru-RU" sz="2000" dirty="0" smtClean="0">
                <a:latin typeface="Arial" pitchFamily="34" charset="0"/>
                <a:cs typeface="Arial" pitchFamily="34" charset="0"/>
              </a:rPr>
              <a:t>программы «Театр»</a:t>
            </a:r>
          </a:p>
          <a:p>
            <a:pPr algn="r"/>
            <a:r>
              <a:rPr lang="ru-RU" sz="2000" dirty="0" smtClean="0">
                <a:latin typeface="Arial" pitchFamily="34" charset="0"/>
                <a:cs typeface="Arial" pitchFamily="34" charset="0"/>
              </a:rPr>
              <a:t>Возраст 5-6 лет </a:t>
            </a:r>
            <a:br>
              <a:rPr lang="ru-RU" sz="2000" dirty="0" smtClean="0">
                <a:latin typeface="Arial" pitchFamily="34" charset="0"/>
                <a:cs typeface="Arial" pitchFamily="34" charset="0"/>
              </a:rPr>
            </a:br>
            <a:r>
              <a:rPr lang="ru-RU" sz="2000" dirty="0" smtClean="0">
                <a:latin typeface="Arial" pitchFamily="34" charset="0"/>
                <a:cs typeface="Arial" pitchFamily="34" charset="0"/>
              </a:rPr>
              <a:t>Педагог дополнительного образования </a:t>
            </a:r>
            <a:br>
              <a:rPr lang="ru-RU" sz="2000" dirty="0" smtClean="0">
                <a:latin typeface="Arial" pitchFamily="34" charset="0"/>
                <a:cs typeface="Arial" pitchFamily="34" charset="0"/>
              </a:rPr>
            </a:br>
            <a:r>
              <a:rPr lang="ru-RU" sz="2000" dirty="0" smtClean="0">
                <a:latin typeface="Arial" pitchFamily="34" charset="0"/>
                <a:cs typeface="Arial" pitchFamily="34" charset="0"/>
              </a:rPr>
              <a:t>Зотова Ирина Вячеславовна</a:t>
            </a:r>
            <a:endParaRPr lang="ru-RU" sz="20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8" name="Picture 4" descr="C:\Users\Ирэн\Documents\ТЕАТР КРУЖОК\Дистант\who-says-what_ukr_ua_m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1595500"/>
            <a:ext cx="3352800" cy="4209626"/>
          </a:xfrm>
          <a:prstGeom prst="rect">
            <a:avLst/>
          </a:prstGeom>
          <a:noFill/>
        </p:spPr>
      </p:pic>
      <p:sp>
        <p:nvSpPr>
          <p:cNvPr id="9" name="TextBox 8"/>
          <p:cNvSpPr txBox="1"/>
          <p:nvPr/>
        </p:nvSpPr>
        <p:spPr>
          <a:xfrm>
            <a:off x="2057400" y="6096000"/>
            <a:ext cx="5943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dirty="0" smtClean="0">
                <a:latin typeface="Arial" pitchFamily="34" charset="0"/>
                <a:cs typeface="Arial" pitchFamily="34" charset="0"/>
              </a:rPr>
              <a:t>МБУДО «Центр внешкольной работы»</a:t>
            </a:r>
          </a:p>
          <a:p>
            <a:pPr algn="ctr"/>
            <a:r>
              <a:rPr lang="ru-RU" sz="1200" dirty="0" smtClean="0">
                <a:latin typeface="Arial" pitchFamily="34" charset="0"/>
                <a:cs typeface="Arial" pitchFamily="34" charset="0"/>
              </a:rPr>
              <a:t>2025</a:t>
            </a:r>
            <a:endParaRPr lang="ru-RU" sz="12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457200"/>
            <a:ext cx="914400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ctr"/>
            <a:r>
              <a:rPr lang="ru-RU" sz="2000" b="1" dirty="0" smtClean="0">
                <a:latin typeface="Arial" pitchFamily="34" charset="0"/>
                <a:cs typeface="Arial" pitchFamily="34" charset="0"/>
              </a:rPr>
              <a:t>Здравствуйте, уважаемые родители! </a:t>
            </a:r>
          </a:p>
          <a:p>
            <a:pPr marL="342900" indent="-342900" algn="ctr"/>
            <a:endParaRPr lang="ru-RU" sz="2000" b="1" dirty="0" smtClean="0">
              <a:latin typeface="Arial" pitchFamily="34" charset="0"/>
              <a:cs typeface="Arial" pitchFamily="34" charset="0"/>
            </a:endParaRPr>
          </a:p>
          <a:p>
            <a:pPr marL="342900" indent="-342900" algn="ctr"/>
            <a:r>
              <a:rPr lang="ru-RU" dirty="0" smtClean="0">
                <a:latin typeface="Arial" pitchFamily="34" charset="0"/>
                <a:cs typeface="Arial" pitchFamily="34" charset="0"/>
              </a:rPr>
              <a:t>Посмотрите вместе с детьми видео </a:t>
            </a:r>
            <a:r>
              <a:rPr lang="ru-RU" b="1" dirty="0" smtClean="0">
                <a:latin typeface="Arial" pitchFamily="34" charset="0"/>
                <a:cs typeface="Arial" pitchFamily="34" charset="0"/>
              </a:rPr>
              <a:t>«Как говорят животные»</a:t>
            </a:r>
          </a:p>
          <a:p>
            <a:pPr marL="342900" indent="-342900" algn="ctr"/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 marL="342900" indent="-342900" algn="ctr"/>
            <a:r>
              <a:rPr lang="en-US" dirty="0" smtClean="0">
                <a:latin typeface="Arial" pitchFamily="34" charset="0"/>
                <a:cs typeface="Arial" pitchFamily="34" charset="0"/>
                <a:hlinkClick r:id="rId2"/>
              </a:rPr>
              <a:t>https://rutube.ru/video/bb83149953e7472766d2ca31d7f52d7a/?r=wd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 marL="342900" indent="-342900" algn="just">
              <a:buAutoNum type="arabicParenR"/>
            </a:pP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ru-RU" sz="16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9" name="Picture 5" descr="C:\Users\Ирэн\Documents\ТЕАТР КРУЖОК\Дистант\foni-papik-pro-55w4-p-kartinki-zhivotnie-dlya-detei-na-prozrachn-16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95400" y="2209800"/>
            <a:ext cx="6475412" cy="40656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09600" y="1447800"/>
            <a:ext cx="3505200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Arial" pitchFamily="34" charset="0"/>
                <a:cs typeface="Arial" pitchFamily="34" charset="0"/>
              </a:rPr>
              <a:t>Этот зверь увидев кошку, </a:t>
            </a:r>
          </a:p>
          <a:p>
            <a:r>
              <a:rPr lang="ru-RU" dirty="0" smtClean="0">
                <a:latin typeface="Arial" pitchFamily="34" charset="0"/>
                <a:cs typeface="Arial" pitchFamily="34" charset="0"/>
              </a:rPr>
              <a:t>Громко лает у окошка.</a:t>
            </a:r>
          </a:p>
          <a:p>
            <a:r>
              <a:rPr lang="ru-RU" dirty="0" smtClean="0">
                <a:latin typeface="Arial" pitchFamily="34" charset="0"/>
                <a:cs typeface="Arial" pitchFamily="34" charset="0"/>
              </a:rPr>
              <a:t>Вечно крутится у ног</a:t>
            </a:r>
          </a:p>
          <a:p>
            <a:r>
              <a:rPr lang="ru-RU" dirty="0" smtClean="0">
                <a:latin typeface="Arial" pitchFamily="34" charset="0"/>
                <a:cs typeface="Arial" pitchFamily="34" charset="0"/>
              </a:rPr>
              <a:t>Рыжий в пятнышках... </a:t>
            </a:r>
            <a:r>
              <a:rPr lang="ru-RU" b="1" i="1" dirty="0" smtClean="0">
                <a:latin typeface="Arial" pitchFamily="34" charset="0"/>
                <a:cs typeface="Arial" pitchFamily="34" charset="0"/>
              </a:rPr>
              <a:t>(Щенок)</a:t>
            </a:r>
          </a:p>
          <a:p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r>
              <a:rPr lang="ru-RU" dirty="0" smtClean="0">
                <a:latin typeface="Arial" pitchFamily="34" charset="0"/>
                <a:cs typeface="Arial" pitchFamily="34" charset="0"/>
              </a:rPr>
              <a:t>Прыг да шлеп по дорожке</a:t>
            </a:r>
          </a:p>
          <a:p>
            <a:r>
              <a:rPr lang="ru-RU" dirty="0" smtClean="0">
                <a:latin typeface="Arial" pitchFamily="34" charset="0"/>
                <a:cs typeface="Arial" pitchFamily="34" charset="0"/>
              </a:rPr>
              <a:t>Голова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четрые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ножки.</a:t>
            </a:r>
          </a:p>
          <a:p>
            <a:r>
              <a:rPr lang="ru-RU" dirty="0" smtClean="0">
                <a:latin typeface="Arial" pitchFamily="34" charset="0"/>
                <a:cs typeface="Arial" pitchFamily="34" charset="0"/>
              </a:rPr>
              <a:t>Распевала голова</a:t>
            </a:r>
          </a:p>
          <a:p>
            <a:r>
              <a:rPr lang="ru-RU" dirty="0" smtClean="0">
                <a:latin typeface="Arial" pitchFamily="34" charset="0"/>
                <a:cs typeface="Arial" pitchFamily="34" charset="0"/>
              </a:rPr>
              <a:t>Очень громко: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ква-ква-ква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      </a:t>
            </a:r>
            <a:r>
              <a:rPr lang="ru-RU" b="1" i="1" dirty="0" smtClean="0">
                <a:latin typeface="Arial" pitchFamily="34" charset="0"/>
                <a:cs typeface="Arial" pitchFamily="34" charset="0"/>
              </a:rPr>
              <a:t>(Лягушка)</a:t>
            </a:r>
          </a:p>
          <a:p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r>
              <a:rPr lang="ru-RU" dirty="0" smtClean="0">
                <a:latin typeface="Arial" pitchFamily="34" charset="0"/>
                <a:cs typeface="Arial" pitchFamily="34" charset="0"/>
              </a:rPr>
              <a:t>Блещет в речке чистой</a:t>
            </a:r>
          </a:p>
          <a:p>
            <a:r>
              <a:rPr lang="ru-RU" dirty="0" smtClean="0">
                <a:latin typeface="Arial" pitchFamily="34" charset="0"/>
                <a:cs typeface="Arial" pitchFamily="34" charset="0"/>
              </a:rPr>
              <a:t>Спинкой серебристой </a:t>
            </a:r>
            <a:r>
              <a:rPr lang="ru-RU" b="1" i="1" dirty="0" smtClean="0">
                <a:latin typeface="Arial" pitchFamily="34" charset="0"/>
                <a:cs typeface="Arial" pitchFamily="34" charset="0"/>
              </a:rPr>
              <a:t>(Рыба)</a:t>
            </a:r>
          </a:p>
          <a:p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r>
              <a:rPr lang="ru-RU" dirty="0" smtClean="0">
                <a:latin typeface="Arial" pitchFamily="34" charset="0"/>
                <a:cs typeface="Arial" pitchFamily="34" charset="0"/>
              </a:rPr>
              <a:t>Кто там очень громко лает,</a:t>
            </a:r>
          </a:p>
          <a:p>
            <a:r>
              <a:rPr lang="ru-RU" dirty="0" smtClean="0">
                <a:latin typeface="Arial" pitchFamily="34" charset="0"/>
                <a:cs typeface="Arial" pitchFamily="34" charset="0"/>
              </a:rPr>
              <a:t>Никого в дом не пускает?</a:t>
            </a:r>
          </a:p>
          <a:p>
            <a:r>
              <a:rPr lang="ru-RU" dirty="0" smtClean="0">
                <a:latin typeface="Arial" pitchFamily="34" charset="0"/>
                <a:cs typeface="Arial" pitchFamily="34" charset="0"/>
              </a:rPr>
              <a:t>Злая видимо, однако,</a:t>
            </a:r>
          </a:p>
          <a:p>
            <a:r>
              <a:rPr lang="ru-RU" dirty="0" smtClean="0">
                <a:latin typeface="Arial" pitchFamily="34" charset="0"/>
                <a:cs typeface="Arial" pitchFamily="34" charset="0"/>
              </a:rPr>
              <a:t>Ведь зовут её - </a:t>
            </a:r>
            <a:r>
              <a:rPr lang="ru-RU" b="1" i="1" dirty="0" smtClean="0">
                <a:latin typeface="Arial" pitchFamily="34" charset="0"/>
                <a:cs typeface="Arial" pitchFamily="34" charset="0"/>
              </a:rPr>
              <a:t>(Собака)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62000" y="533400"/>
            <a:ext cx="7696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Загадайте детям загадки про животных </a:t>
            </a:r>
            <a:endParaRPr lang="ru-RU" sz="2000" b="1" dirty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2051" name="Picture 3" descr="C:\Users\Ирэн\Documents\ТЕАТР КРУЖОК\Дистант\images (6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19600" y="1828800"/>
            <a:ext cx="4114800" cy="41148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7200" y="1616792"/>
            <a:ext cx="617220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sz="1600" dirty="0" smtClean="0">
                <a:latin typeface="Arial" pitchFamily="34" charset="0"/>
                <a:cs typeface="Arial" pitchFamily="34" charset="0"/>
              </a:rPr>
            </a:br>
            <a:r>
              <a:rPr lang="ru-RU" sz="1600" dirty="0" smtClean="0">
                <a:latin typeface="Arial" pitchFamily="34" charset="0"/>
                <a:cs typeface="Arial" pitchFamily="34" charset="0"/>
              </a:rPr>
              <a:t>«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Ку-ка-ре-кУ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ку-ка-ре-кУ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! -</a:t>
            </a:r>
            <a:br>
              <a:rPr lang="ru-RU" sz="1600" dirty="0" smtClean="0">
                <a:latin typeface="Arial" pitchFamily="34" charset="0"/>
                <a:cs typeface="Arial" pitchFamily="34" charset="0"/>
              </a:rPr>
            </a:br>
            <a:r>
              <a:rPr lang="ru-RU" sz="1600" dirty="0" smtClean="0">
                <a:latin typeface="Arial" pitchFamily="34" charset="0"/>
                <a:cs typeface="Arial" pitchFamily="34" charset="0"/>
              </a:rPr>
              <a:t>Кричит всем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поутрУ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, -</a:t>
            </a:r>
            <a:br>
              <a:rPr lang="ru-RU" sz="1600" dirty="0" smtClean="0">
                <a:latin typeface="Arial" pitchFamily="34" charset="0"/>
                <a:cs typeface="Arial" pitchFamily="34" charset="0"/>
              </a:rPr>
            </a:br>
            <a:r>
              <a:rPr lang="ru-RU" sz="1600" dirty="0" smtClean="0">
                <a:latin typeface="Arial" pitchFamily="34" charset="0"/>
                <a:cs typeface="Arial" pitchFamily="34" charset="0"/>
              </a:rPr>
              <a:t>Пора,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ку-ка-ре-кУ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, вставать,</a:t>
            </a:r>
            <a:br>
              <a:rPr lang="ru-RU" sz="1600" dirty="0" smtClean="0">
                <a:latin typeface="Arial" pitchFamily="34" charset="0"/>
                <a:cs typeface="Arial" pitchFamily="34" charset="0"/>
              </a:rPr>
            </a:br>
            <a:r>
              <a:rPr lang="ru-RU" sz="1600" dirty="0" smtClean="0">
                <a:latin typeface="Arial" pitchFamily="34" charset="0"/>
                <a:cs typeface="Arial" pitchFamily="34" charset="0"/>
              </a:rPr>
              <a:t>Пора нам солнышко встречать!»</a:t>
            </a:r>
            <a:br>
              <a:rPr lang="ru-RU" sz="1600" dirty="0" smtClean="0">
                <a:latin typeface="Arial" pitchFamily="34" charset="0"/>
                <a:cs typeface="Arial" pitchFamily="34" charset="0"/>
              </a:rPr>
            </a:br>
            <a:r>
              <a:rPr lang="ru-RU" sz="16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sz="1600" dirty="0" smtClean="0">
                <a:latin typeface="Arial" pitchFamily="34" charset="0"/>
                <a:cs typeface="Arial" pitchFamily="34" charset="0"/>
              </a:rPr>
            </a:br>
            <a:r>
              <a:rPr lang="ru-RU" sz="1600" dirty="0" smtClean="0">
                <a:latin typeface="Arial" pitchFamily="34" charset="0"/>
                <a:cs typeface="Arial" pitchFamily="34" charset="0"/>
              </a:rPr>
              <a:t>«Гав-гав-гав, - Жучок сказал, –</a:t>
            </a:r>
            <a:br>
              <a:rPr lang="ru-RU" sz="1600" dirty="0" smtClean="0">
                <a:latin typeface="Arial" pitchFamily="34" charset="0"/>
                <a:cs typeface="Arial" pitchFamily="34" charset="0"/>
              </a:rPr>
            </a:br>
            <a:r>
              <a:rPr lang="ru-RU" sz="1600" dirty="0" smtClean="0">
                <a:latin typeface="Arial" pitchFamily="34" charset="0"/>
                <a:cs typeface="Arial" pitchFamily="34" charset="0"/>
              </a:rPr>
              <a:t>Я вас раньше не видал.</a:t>
            </a:r>
            <a:br>
              <a:rPr lang="ru-RU" sz="1600" dirty="0" smtClean="0">
                <a:latin typeface="Arial" pitchFamily="34" charset="0"/>
                <a:cs typeface="Arial" pitchFamily="34" charset="0"/>
              </a:rPr>
            </a:br>
            <a:r>
              <a:rPr lang="ru-RU" sz="1600" dirty="0" smtClean="0">
                <a:latin typeface="Arial" pitchFamily="34" charset="0"/>
                <a:cs typeface="Arial" pitchFamily="34" charset="0"/>
              </a:rPr>
              <a:t>Гав-гав-гав, дом сторожу,</a:t>
            </a:r>
            <a:br>
              <a:rPr lang="ru-RU" sz="1600" dirty="0" smtClean="0">
                <a:latin typeface="Arial" pitchFamily="34" charset="0"/>
                <a:cs typeface="Arial" pitchFamily="34" charset="0"/>
              </a:rPr>
            </a:br>
            <a:r>
              <a:rPr lang="ru-RU" sz="1600" dirty="0" smtClean="0">
                <a:latin typeface="Arial" pitchFamily="34" charset="0"/>
                <a:cs typeface="Arial" pitchFamily="34" charset="0"/>
              </a:rPr>
              <a:t>Всё хозяевам скажу!»</a:t>
            </a:r>
            <a:br>
              <a:rPr lang="ru-RU" sz="1600" dirty="0" smtClean="0">
                <a:latin typeface="Arial" pitchFamily="34" charset="0"/>
                <a:cs typeface="Arial" pitchFamily="34" charset="0"/>
              </a:rPr>
            </a:br>
            <a:r>
              <a:rPr lang="ru-RU" sz="16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sz="1600" dirty="0" smtClean="0">
                <a:latin typeface="Arial" pitchFamily="34" charset="0"/>
                <a:cs typeface="Arial" pitchFamily="34" charset="0"/>
              </a:rPr>
            </a:br>
            <a:r>
              <a:rPr lang="ru-RU" sz="1600" dirty="0" smtClean="0">
                <a:latin typeface="Arial" pitchFamily="34" charset="0"/>
                <a:cs typeface="Arial" pitchFamily="34" charset="0"/>
              </a:rPr>
              <a:t>Киска скажет: «Мяу-мяу,</a:t>
            </a:r>
            <a:br>
              <a:rPr lang="ru-RU" sz="1600" dirty="0" smtClean="0">
                <a:latin typeface="Arial" pitchFamily="34" charset="0"/>
                <a:cs typeface="Arial" pitchFamily="34" charset="0"/>
              </a:rPr>
            </a:br>
            <a:r>
              <a:rPr lang="ru-RU" sz="1600" dirty="0" smtClean="0">
                <a:latin typeface="Arial" pitchFamily="34" charset="0"/>
                <a:cs typeface="Arial" pitchFamily="34" charset="0"/>
              </a:rPr>
              <a:t>Я обед свой прогуляла.</a:t>
            </a:r>
            <a:br>
              <a:rPr lang="ru-RU" sz="1600" dirty="0" smtClean="0">
                <a:latin typeface="Arial" pitchFamily="34" charset="0"/>
                <a:cs typeface="Arial" pitchFamily="34" charset="0"/>
              </a:rPr>
            </a:br>
            <a:r>
              <a:rPr lang="ru-RU" sz="1600" dirty="0" smtClean="0">
                <a:latin typeface="Arial" pitchFamily="34" charset="0"/>
                <a:cs typeface="Arial" pitchFamily="34" charset="0"/>
              </a:rPr>
              <a:t>Дайте, мяу, молока,</a:t>
            </a:r>
            <a:br>
              <a:rPr lang="ru-RU" sz="1600" dirty="0" smtClean="0">
                <a:latin typeface="Arial" pitchFamily="34" charset="0"/>
                <a:cs typeface="Arial" pitchFamily="34" charset="0"/>
              </a:rPr>
            </a:br>
            <a:r>
              <a:rPr lang="ru-RU" sz="1600" dirty="0" smtClean="0">
                <a:latin typeface="Arial" pitchFamily="34" charset="0"/>
                <a:cs typeface="Arial" pitchFamily="34" charset="0"/>
              </a:rPr>
              <a:t>А к нему еще мяска».</a:t>
            </a:r>
            <a:br>
              <a:rPr lang="ru-RU" sz="1600" dirty="0" smtClean="0">
                <a:latin typeface="Arial" pitchFamily="34" charset="0"/>
                <a:cs typeface="Arial" pitchFamily="34" charset="0"/>
              </a:rPr>
            </a:br>
            <a:r>
              <a:rPr lang="ru-RU" sz="16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sz="1600" dirty="0" smtClean="0">
                <a:latin typeface="Arial" pitchFamily="34" charset="0"/>
                <a:cs typeface="Arial" pitchFamily="34" charset="0"/>
              </a:rPr>
            </a:br>
            <a:r>
              <a:rPr lang="ru-RU" sz="1600" dirty="0" smtClean="0">
                <a:latin typeface="Arial" pitchFamily="34" charset="0"/>
                <a:cs typeface="Arial" pitchFamily="34" charset="0"/>
              </a:rPr>
              <a:t>«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Му-у-у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» - коровка на лугу</a:t>
            </a:r>
            <a:br>
              <a:rPr lang="ru-RU" sz="1600" dirty="0" smtClean="0">
                <a:latin typeface="Arial" pitchFamily="34" charset="0"/>
                <a:cs typeface="Arial" pitchFamily="34" charset="0"/>
              </a:rPr>
            </a:br>
            <a:r>
              <a:rPr lang="ru-RU" sz="1600" dirty="0" smtClean="0">
                <a:latin typeface="Arial" pitchFamily="34" charset="0"/>
                <a:cs typeface="Arial" pitchFamily="34" charset="0"/>
              </a:rPr>
              <a:t>Весело жует траву.</a:t>
            </a:r>
            <a:br>
              <a:rPr lang="ru-RU" sz="1600" dirty="0" smtClean="0">
                <a:latin typeface="Arial" pitchFamily="34" charset="0"/>
                <a:cs typeface="Arial" pitchFamily="34" charset="0"/>
              </a:rPr>
            </a:br>
            <a:r>
              <a:rPr lang="ru-RU" sz="1600" dirty="0" smtClean="0">
                <a:latin typeface="Arial" pitchFamily="34" charset="0"/>
                <a:cs typeface="Arial" pitchFamily="34" charset="0"/>
              </a:rPr>
              <a:t>«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Му-у-у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, - коровка промычала, –</a:t>
            </a:r>
            <a:br>
              <a:rPr lang="ru-RU" sz="1600" dirty="0" smtClean="0">
                <a:latin typeface="Arial" pitchFamily="34" charset="0"/>
                <a:cs typeface="Arial" pitchFamily="34" charset="0"/>
              </a:rPr>
            </a:br>
            <a:r>
              <a:rPr lang="ru-RU" sz="1600" dirty="0" smtClean="0">
                <a:latin typeface="Arial" pitchFamily="34" charset="0"/>
                <a:cs typeface="Arial" pitchFamily="34" charset="0"/>
              </a:rPr>
              <a:t>Молока вам дам немало!».</a:t>
            </a:r>
            <a:br>
              <a:rPr lang="ru-RU" sz="1600" dirty="0" smtClean="0">
                <a:latin typeface="Arial" pitchFamily="34" charset="0"/>
                <a:cs typeface="Arial" pitchFamily="34" charset="0"/>
              </a:rPr>
            </a:br>
            <a:endParaRPr lang="ru-RU" sz="16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098" name="Picture 2" descr="C:\Users\Ирэн\Documents\ТЕАТР КРУЖОК\Дистант\c393b7f0799a4f019a9cff0758045f6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67200" y="2286000"/>
            <a:ext cx="4386263" cy="3076575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381000" y="304800"/>
            <a:ext cx="87630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Предложите детям озвучить разных животных. </a:t>
            </a:r>
          </a:p>
          <a:p>
            <a:pPr algn="ctr"/>
            <a:r>
              <a:rPr lang="ru-RU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Возьмите игрушки, которые есть у вас дома, и</a:t>
            </a:r>
          </a:p>
          <a:p>
            <a:pPr algn="ctr"/>
            <a:r>
              <a:rPr lang="ru-RU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поиграйте в игру «В мире животных».</a:t>
            </a:r>
          </a:p>
          <a:p>
            <a:pPr algn="ctr"/>
            <a:r>
              <a:rPr lang="ru-RU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Один из вас загадывает какое-то  животное и озвучивает его.</a:t>
            </a:r>
          </a:p>
          <a:p>
            <a:pPr algn="ctr"/>
            <a:r>
              <a:rPr lang="ru-RU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Другой отгадывает, какое это животное.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04800" y="457200"/>
            <a:ext cx="84582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buClr>
                <a:srgbClr val="6C0000"/>
              </a:buClr>
              <a:buSzPct val="80000"/>
            </a:pPr>
            <a:r>
              <a:rPr lang="ru-RU" sz="2000" dirty="0" smtClean="0">
                <a:latin typeface="Arial" pitchFamily="34" charset="0"/>
                <a:cs typeface="Arial" pitchFamily="34" charset="0"/>
              </a:rPr>
              <a:t>Дорогие родители, выполните задания дома с детьми. </a:t>
            </a:r>
          </a:p>
          <a:p>
            <a:pPr lvl="0" algn="ctr">
              <a:buClr>
                <a:srgbClr val="6C0000"/>
              </a:buClr>
              <a:buSzPct val="80000"/>
            </a:pPr>
            <a:endParaRPr lang="ru-RU" sz="2000" b="1" dirty="0" smtClean="0">
              <a:latin typeface="Arial" pitchFamily="34" charset="0"/>
              <a:cs typeface="Arial" pitchFamily="34" charset="0"/>
            </a:endParaRPr>
          </a:p>
          <a:p>
            <a:pPr lvl="0" algn="ctr">
              <a:buClr>
                <a:srgbClr val="6C0000"/>
              </a:buClr>
              <a:buSzPct val="80000"/>
            </a:pPr>
            <a:r>
              <a:rPr lang="ru-RU" sz="2000" dirty="0" smtClean="0">
                <a:latin typeface="Arial" pitchFamily="34" charset="0"/>
                <a:cs typeface="Arial" pitchFamily="34" charset="0"/>
              </a:rPr>
              <a:t>На следующем нашем занятии</a:t>
            </a:r>
          </a:p>
          <a:p>
            <a:pPr lvl="0" algn="ctr">
              <a:buClr>
                <a:srgbClr val="6C0000"/>
              </a:buClr>
              <a:buSzPct val="80000"/>
            </a:pPr>
            <a:r>
              <a:rPr lang="ru-RU" sz="2000" dirty="0" smtClean="0">
                <a:latin typeface="Arial" pitchFamily="34" charset="0"/>
                <a:cs typeface="Arial" pitchFamily="34" charset="0"/>
              </a:rPr>
              <a:t>обязательно разберем эту тему подробнее.</a:t>
            </a:r>
            <a:endParaRPr lang="ru-RU" sz="20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3074" name="Picture 2" descr="C:\Users\Ирэн\Documents\ТЕАТР КРУЖОК\Дистант\images (7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19400" y="1981200"/>
            <a:ext cx="3407569" cy="3407569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1219200" y="5562600"/>
            <a:ext cx="6553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latin typeface="Arial" pitchFamily="34" charset="0"/>
                <a:cs typeface="Arial" pitchFamily="34" charset="0"/>
              </a:rPr>
              <a:t>Благодарю за внимание!</a:t>
            </a:r>
          </a:p>
          <a:p>
            <a:pPr algn="ctr"/>
            <a:r>
              <a:rPr lang="ru-RU" b="1" dirty="0" smtClean="0">
                <a:latin typeface="Arial" pitchFamily="34" charset="0"/>
                <a:cs typeface="Arial" pitchFamily="34" charset="0"/>
              </a:rPr>
              <a:t>Желаю вдохновения вам!</a:t>
            </a:r>
            <a:endParaRPr lang="ru-RU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8100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171</TotalTime>
  <Words>186</Words>
  <Application>Microsoft Office PowerPoint</Application>
  <PresentationFormat>Экран (4:3)</PresentationFormat>
  <Paragraphs>41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 Theme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Ирэн</dc:creator>
  <cp:lastModifiedBy>Евгений</cp:lastModifiedBy>
  <cp:revision>15</cp:revision>
  <dcterms:created xsi:type="dcterms:W3CDTF">2025-03-28T04:31:45Z</dcterms:created>
  <dcterms:modified xsi:type="dcterms:W3CDTF">2025-04-12T08:05:37Z</dcterms:modified>
</cp:coreProperties>
</file>