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utube.ru/video/bb83149953e7472766d2ca31d7f52d7a/?r=wd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810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Задание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«Звукоподражание и оживление игрушек»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228600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учащихся 2-го года обучения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дополнительной общеразвивающей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программы «Театр»</a:t>
            </a:r>
          </a:p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Возраст 5-6 лет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Педагог дополнительного образования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Зотова Ирина Вячеславовна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Ирэн\Documents\ТЕАТР КРУЖОК\Дистант\who-says-what_ukr_ua_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95500"/>
            <a:ext cx="3352800" cy="42096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57400" y="60960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МБУДО «Центр внешкольной работы»</a:t>
            </a:r>
          </a:p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2025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Здравствуйте, уважаемые родители! </a:t>
            </a:r>
          </a:p>
          <a:p>
            <a:pPr marL="342900" indent="-342900" algn="ctr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lang="ru-RU" dirty="0" smtClean="0">
                <a:latin typeface="Arial" pitchFamily="34" charset="0"/>
                <a:cs typeface="Arial" pitchFamily="34" charset="0"/>
              </a:rPr>
              <a:t>Посмотрите вместе с детьми видео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«Как говорят животные»</a:t>
            </a:r>
          </a:p>
          <a:p>
            <a:pPr marL="342900" indent="-342900"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https://rutube.ru/video/bb83149953e7472766d2ca31d7f52d7a/?r=wd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arenR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Ирэн\Documents\ТЕАТР КРУЖОК\Дистант\foni-papik-pro-55w4-p-kartinki-zhivotnie-dlya-detei-na-prozrachn-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09800"/>
            <a:ext cx="6475412" cy="4065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3505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Этот зверь увидев кошку,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Громко лает у окошка.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Вечно крутится у ног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Рыжий в пятнышках...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(Щенок)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Прыг да шлеп по дорожке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Голова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четрые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ножки.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Распевала голова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Очень громко: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ква-ква-ква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(Лягушка)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Блещет в речке чистой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Спинкой серебристой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(Рыба)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Кто там очень громко лает,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Никого в дом не пускает?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Злая видимо, однако,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Ведь зовут её -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(Собака)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Загадайте детям загадки про животных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Ирэн\Documents\ТЕАТР КРУЖОК\Дистант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8288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16792"/>
            <a:ext cx="6172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Ку-ка-ре-кУ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ку-ка-ре-кУ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! -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Кричит всем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поутрУ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-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Пора,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ку-ка-ре-кУ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вставать,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Пора нам солнышко встречать!»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«Гав-гав-гав, - Жучок сказал, –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Я вас раньше не видал.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Гав-гав-гав, дом сторожу,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Всё хозяевам скажу!»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Киска скажет: «Мяу-мяу,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Я обед свой прогуляла.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Дайте, мяу, молока,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А к нему еще мяска».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Му-у-у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 - коровка на лугу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Весело жует траву.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Му-у-у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- коровка промычала, –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Молока вам дам немало!».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Ирэн\Documents\ТЕАТР КРУЖОК\Дистант\c393b7f0799a4f019a9cff0758045f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286000"/>
            <a:ext cx="4386263" cy="30765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048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Предложите детям озвучить разных животных.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Возьмите игрушки, которые есть у вас дома, и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поиграйте в игру «В мире животных».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Один из вас загадывает какое-то  животное и озвучивает его.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Другой отгадывает, какое это животное.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4572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6C0000"/>
              </a:buClr>
              <a:buSzPct val="800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Дорогие родители, выполните задания дома с детьми. </a:t>
            </a:r>
          </a:p>
          <a:p>
            <a:pPr lvl="0" algn="ctr">
              <a:buClr>
                <a:srgbClr val="6C0000"/>
              </a:buClr>
              <a:buSzPct val="80000"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buClr>
                <a:srgbClr val="6C0000"/>
              </a:buClr>
              <a:buSzPct val="800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 следующем нашем занятии</a:t>
            </a:r>
          </a:p>
          <a:p>
            <a:pPr lvl="0" algn="ctr">
              <a:buClr>
                <a:srgbClr val="6C0000"/>
              </a:buClr>
              <a:buSzPct val="800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обязательно разберем эту тему подробнее.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Ирэн\Documents\ТЕАТР КРУЖОК\Дистант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81200"/>
            <a:ext cx="3407569" cy="340756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9200" y="55626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Благодарю за внимание!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Желаю вдохновения вам!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171</TotalTime>
  <Words>186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Ирэн</dc:creator>
  <cp:lastModifiedBy>Евгений</cp:lastModifiedBy>
  <cp:revision>15</cp:revision>
  <dcterms:created xsi:type="dcterms:W3CDTF">2025-03-28T04:31:45Z</dcterms:created>
  <dcterms:modified xsi:type="dcterms:W3CDTF">2025-04-12T08:05:37Z</dcterms:modified>
</cp:coreProperties>
</file>