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0" r:id="rId5"/>
    <p:sldId id="259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826A-2091-4AD8-BB95-3F03FF4D0A5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D15-F683-437A-A740-78121D4F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3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826A-2091-4AD8-BB95-3F03FF4D0A5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D15-F683-437A-A740-78121D4F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03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826A-2091-4AD8-BB95-3F03FF4D0A5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D15-F683-437A-A740-78121D4F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826A-2091-4AD8-BB95-3F03FF4D0A5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D15-F683-437A-A740-78121D4F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60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826A-2091-4AD8-BB95-3F03FF4D0A5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D15-F683-437A-A740-78121D4F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41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826A-2091-4AD8-BB95-3F03FF4D0A5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D15-F683-437A-A740-78121D4F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37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826A-2091-4AD8-BB95-3F03FF4D0A5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D15-F683-437A-A740-78121D4F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54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826A-2091-4AD8-BB95-3F03FF4D0A5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D15-F683-437A-A740-78121D4F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3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826A-2091-4AD8-BB95-3F03FF4D0A5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D15-F683-437A-A740-78121D4F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1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826A-2091-4AD8-BB95-3F03FF4D0A5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D15-F683-437A-A740-78121D4F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826A-2091-4AD8-BB95-3F03FF4D0A5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D15-F683-437A-A740-78121D4F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2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C826A-2091-4AD8-BB95-3F03FF4D0A5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0D15-F683-437A-A740-78121D4F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0766" y="471765"/>
            <a:ext cx="8927396" cy="632947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«Центр внешкольной работы»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8569" y="1359577"/>
            <a:ext cx="6447432" cy="71943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«Прыжки»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70225" y="5622132"/>
            <a:ext cx="5183188" cy="82391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Петропавловск-Камчатский</a:t>
            </a:r>
            <a:endParaRPr lang="ru-RU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2025 г.</a:t>
            </a:r>
            <a:endParaRPr 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859068" y="2705051"/>
            <a:ext cx="7004318" cy="229104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ля учащихся 1-3 года обучения 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дополнительной общеразвивающей программы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«Фитнес для детей»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 5-9 лет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 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Прокопьева Марина Александровна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3" y="2349500"/>
            <a:ext cx="3807407" cy="3684588"/>
          </a:xfrm>
        </p:spPr>
      </p:pic>
    </p:spTree>
    <p:extLst>
      <p:ext uri="{BB962C8B-B14F-4D97-AF65-F5344CB8AC3E}">
        <p14:creationId xmlns:p14="http://schemas.microsoft.com/office/powerpoint/2010/main" val="27421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8005"/>
            <a:ext cx="10515600" cy="549275"/>
          </a:xfrm>
        </p:spPr>
        <p:txBody>
          <a:bodyPr>
            <a:no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Уважаемые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424994"/>
            <a:ext cx="599802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Предлагаю вам вместе с детьми повторить тему «Прыжки».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Посмотрите с ребёнком презентацию и выполните задания.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следующих занятиях с детьми мы более подробно разберём эту тему и закрепим.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780" y="1271239"/>
            <a:ext cx="4335020" cy="4505093"/>
          </a:xfrm>
        </p:spPr>
      </p:pic>
    </p:spTree>
    <p:extLst>
      <p:ext uri="{BB962C8B-B14F-4D97-AF65-F5344CB8AC3E}">
        <p14:creationId xmlns:p14="http://schemas.microsoft.com/office/powerpoint/2010/main" val="9838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Разминка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199" y="1690688"/>
            <a:ext cx="10726783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Подниматься на носки и на пятки. Повторить 15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Сгибать стопы вправо и влево. Повторить 15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Поднимать от пола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пальцы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ног 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опускать.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Повторить 10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Поднимать от пола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пальцы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ног друг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другом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опускать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 большого в мизинцу). Повторить 10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Ноги на ширине плеч, немного согнуть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колени. Разогнуть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колени и приподнять пятки,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как-будто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прыгаем (передняя часть стопы от пола не поднимается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 Повторить 10 раз.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4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Упражнение 1. Прыжки на двух ногах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49154" y="1683205"/>
            <a:ext cx="573553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Сделать 10 прыжков на двух ногах с перемещением вперёд.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Спина ровная,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корпусом небольшой наклон вперёд.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Отталкиваться ногами от пола и прыгать вверх и вперёд.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усложнить, перепрыгивать через небольшие препятствия.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6" y="2141034"/>
            <a:ext cx="5638096" cy="3030476"/>
          </a:xfrm>
        </p:spPr>
      </p:pic>
    </p:spTree>
    <p:extLst>
      <p:ext uri="{BB962C8B-B14F-4D97-AF65-F5344CB8AC3E}">
        <p14:creationId xmlns:p14="http://schemas.microsoft.com/office/powerpoint/2010/main" val="2827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78114" y="394153"/>
            <a:ext cx="10606668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Упражнение 2. Прыжки через линию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649513" y="1825625"/>
            <a:ext cx="6684678" cy="33704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Положить посередине длинную верёвку или скакалку. Можно склеить полосу из бумаги.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Встать с одного конца линии лицом к ней. Перепрыгнуть вперёд.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Прыгнуть обратно спиной вперёд.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Сделать 10 прыжков.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877" y="1719716"/>
            <a:ext cx="3961905" cy="3961905"/>
          </a:xfrm>
        </p:spPr>
      </p:pic>
    </p:spTree>
    <p:extLst>
      <p:ext uri="{BB962C8B-B14F-4D97-AF65-F5344CB8AC3E}">
        <p14:creationId xmlns:p14="http://schemas.microsoft.com/office/powerpoint/2010/main" val="3335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32" y="278040"/>
            <a:ext cx="11861799" cy="1325563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Упражнение 3. Прыжки через линию с поворотом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0199" y="1825625"/>
            <a:ext cx="7177505" cy="33990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Встать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одного конца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линии лицом в ней.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Перепрыгнуть вперёд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одновременно развернуться на 180 градусов, так чтобы оказаться с другой стороны от линии лицом к ней.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Перепрыгнуть.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Сделать 10 прыжков.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540" y="2153707"/>
            <a:ext cx="4876191" cy="2742857"/>
          </a:xfrm>
        </p:spPr>
      </p:pic>
    </p:spTree>
    <p:extLst>
      <p:ext uri="{BB962C8B-B14F-4D97-AF65-F5344CB8AC3E}">
        <p14:creationId xmlns:p14="http://schemas.microsoft.com/office/powerpoint/2010/main" val="401981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009" y="365125"/>
            <a:ext cx="11651762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Упражнение 4. Прыжки через линию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 крестно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90688"/>
            <a:ext cx="10828420" cy="311858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Встать, ноги на ширине плеч. Линия располагается между ног.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Прыгнуть вперёд и поменять ноги местами, чтоб ногами получился крест. Линия снова между ног.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Следующий прыжок вперёд,  ноги в исходную позицию, на ширине плеч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Сделать 10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прыжков.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Корпус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голова всегда смотрят в сторону перемещения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73228" y="6939814"/>
            <a:ext cx="5181600" cy="377023"/>
          </a:xfrm>
        </p:spPr>
        <p:txBody>
          <a:bodyPr>
            <a:normAutofit fontScale="85000" lnSpcReduction="20000"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Упражнение 5. Прыжки на одной ноге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852385" cy="308020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Прыгать на одной ноге вперёд. Сделать 10-20 прыжков на каждой ноге.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усложнить: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перепрыгивать через небольшие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препятствия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или через линию.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966" y="2682274"/>
            <a:ext cx="4190476" cy="3205714"/>
          </a:xfrm>
        </p:spPr>
      </p:pic>
    </p:spTree>
    <p:extLst>
      <p:ext uri="{BB962C8B-B14F-4D97-AF65-F5344CB8AC3E}">
        <p14:creationId xmlns:p14="http://schemas.microsoft.com/office/powerpoint/2010/main" val="8413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287" y="667655"/>
            <a:ext cx="8233229" cy="519611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Вспомнить, какие ещё виды прыжков ты знаешь? 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Запомнить или записать в тетрадь. 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следующем занятии обсудим виды прыжков.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75" y="1113013"/>
            <a:ext cx="2090286" cy="4495238"/>
          </a:xfrm>
        </p:spPr>
      </p:pic>
    </p:spTree>
    <p:extLst>
      <p:ext uri="{BB962C8B-B14F-4D97-AF65-F5344CB8AC3E}">
        <p14:creationId xmlns:p14="http://schemas.microsoft.com/office/powerpoint/2010/main" val="102292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380</Words>
  <Application>Microsoft Office PowerPoint</Application>
  <PresentationFormat>Широкоэкранный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Муниципальное бюджетное учреждение дополнительного образования  «Центр внешкольной работы»</vt:lpstr>
      <vt:lpstr>Уважаемые родители!</vt:lpstr>
      <vt:lpstr>Разминка</vt:lpstr>
      <vt:lpstr>Упражнение 1. Прыжки на двух ногах</vt:lpstr>
      <vt:lpstr>Упражнение 2. Прыжки через линию</vt:lpstr>
      <vt:lpstr>Упражнение 3. Прыжки через линию с поворотом</vt:lpstr>
      <vt:lpstr>Упражнение 4. Прыжки через линию с крестно</vt:lpstr>
      <vt:lpstr>Упражнение 5. Прыжки на одной ноге</vt:lpstr>
      <vt:lpstr>Задание  1. Вспомнить, какие ещё виды прыжков ты знаешь?  2. Запомнить или записать в тетрадь.    На следующем занятии обсудим виды прыжков.                                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«Центр внешкольной работы»</dc:title>
  <dc:creator>Пользователь</dc:creator>
  <cp:lastModifiedBy>masta</cp:lastModifiedBy>
  <cp:revision>18</cp:revision>
  <dcterms:created xsi:type="dcterms:W3CDTF">2025-03-29T00:32:43Z</dcterms:created>
  <dcterms:modified xsi:type="dcterms:W3CDTF">2025-04-01T00:27:07Z</dcterms:modified>
</cp:coreProperties>
</file>