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8066-5157-4A58-A81F-C473460E07E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BDD65-13E8-4800-B296-9437FB527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5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D65-13E8-4800-B296-9437FB527C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1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5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4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3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6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1C54-093D-4FE1-BD33-FF0D38FA09C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029A-2E97-44C1-A3C3-07018DE6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8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28" y="355298"/>
            <a:ext cx="8229600" cy="64807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образование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457400"/>
            <a:ext cx="878497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Задание «Техники плетения бисером.       		Закрепление»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  <a:latin typeface="YS Text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YS Text"/>
                <a:cs typeface="Arial" panose="020B0604020202020204" pitchFamily="34" charset="0"/>
              </a:rPr>
              <a:t>                                           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564904"/>
            <a:ext cx="63367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2-3 года обучения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программе «Декоративно-прикладное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творчество»  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9-16 лет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Изаак Людмила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Александровна</a:t>
            </a:r>
          </a:p>
          <a:p>
            <a:endParaRPr lang="ru-RU" b="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 -Камчатский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2025г.</a:t>
            </a:r>
          </a:p>
          <a:p>
            <a:endParaRPr lang="ru-RU" b="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2369375"/>
            <a:ext cx="2959987" cy="35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488" y="332656"/>
            <a:ext cx="6131024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плетения Пчелки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232" y="2098236"/>
            <a:ext cx="5907536" cy="35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0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438" y="620688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Нарисованные схемы принесите на следующее занятие.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946" y="1844825"/>
            <a:ext cx="525658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успехов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846" y="2996952"/>
            <a:ext cx="5037684" cy="309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29837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ребята!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предлагаю вспомнить основные техники плетения бисером на проволоку и самостоятельно создать схему плетения животного или насекомого (на выбор).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53189"/>
            <a:ext cx="6624736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 плетения бисером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86028"/>
            <a:ext cx="837361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Плоское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параллельное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плетение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простая техника, которая напоминает полотно из бисера. Каждый ряд крепко соединен с предыдущим, поэтому изделие получается плотным и ровным.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Такую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технику используют для плетение цветов и плоских фигурок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895" y="3861049"/>
            <a:ext cx="5392257" cy="253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24" y="692696"/>
            <a:ext cx="8229600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Объемное параллельное плетение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этого плетения схож с плоским плетением, но ряды бисера располагаются не на одной плоскости, а   друг над другом. Наиболее часто эта техника используется для плетения животных, но можно встретить и другие изделия и даже украшения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0" y="3356992"/>
            <a:ext cx="4154662" cy="26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\Pictures\рису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33819"/>
            <a:ext cx="3348419" cy="29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Петельное плетение 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элементы в этой технике выглядят в виде  петелек. Для плетения может использоваться проволока, нить или леска (в зависимости от вида изделия и его применения). В такой технике может быть выполнено дерево, браслет или колье. 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Pictures\проволо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4505291" cy="28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750029"/>
            <a:ext cx="2717467" cy="35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6" y="404664"/>
            <a:ext cx="8435280" cy="221825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Игольчатое плетение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асто встречается  в качестве  дополнительного вида техники, применяемого для отдельных элементов изделия , сплетённых только в этой техники. Готовые  элементы выглядят, как иголочки из бисера.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29" y="2996952"/>
            <a:ext cx="8087899" cy="318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9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98" y="260648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самостоятельно сделать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плетения бисером на выбор фигурок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Котенка, Обезьянки или Мышонка.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97962"/>
            <a:ext cx="2320582" cy="291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532" t="31015" r="22087" b="12418"/>
          <a:stretch/>
        </p:blipFill>
        <p:spPr bwMode="auto">
          <a:xfrm>
            <a:off x="325216" y="2996952"/>
            <a:ext cx="2574872" cy="25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502" y="2797962"/>
            <a:ext cx="2664296" cy="279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2" cy="446449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b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Составляйте схему на листке в клеточку.</a:t>
            </a:r>
            <a:b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Используйте цветные карандаши или фломастеры.</a:t>
            </a:r>
            <a:b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Четко прорисовывайте количество бисера в каждом ряду.</a:t>
            </a:r>
            <a:b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Одна клеточка - одна бусина.</a:t>
            </a:r>
            <a:b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Укажите, откуда начинается плетение.</a:t>
            </a: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512168"/>
          </a:xfrm>
        </p:spPr>
        <p:txBody>
          <a:bodyPr>
            <a:normAutofit/>
          </a:bodyPr>
          <a:lstStyle/>
          <a:p>
            <a:pPr algn="l"/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плетения Паучка</a:t>
            </a: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16832"/>
            <a:ext cx="3430943" cy="41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6888</TotalTime>
  <Words>70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YS Text</vt:lpstr>
      <vt:lpstr>Тема Office</vt:lpstr>
      <vt:lpstr>Муниципальное бюджетное учреждение дополнительного образование «Центр внешкольной работы»</vt:lpstr>
      <vt:lpstr>Здравствуйте, ребята!  Сегодня предлагаю вспомнить основные техники плетения бисером на проволоку и самостоятельно создать схему плетения животного или насекомого (на выбор).</vt:lpstr>
      <vt:lpstr>Техники плетения бисером</vt:lpstr>
      <vt:lpstr>2. Объемное параллельное плетение Принцип этого плетения схож с плоским плетением, но ряды бисера располагаются не на одной плоскости, а   друг над другом. Наиболее часто эта техника используется для плетения животных, но можно встретить и другие изделия и даже украшения.</vt:lpstr>
      <vt:lpstr>   3. Петельное плетение  Готовые элементы в этой технике выглядят в виде  петелек. Для плетения может использоваться проволока, нить или леска (в зависимости от вида изделия и его применения). В такой технике может быть выполнено дерево, браслет или колье. </vt:lpstr>
      <vt:lpstr>4. Игольчатое плетение Часто встречается  в качестве  дополнительного вида техники, применяемого для отдельных элементов изделия , сплетённых только в этой техники. Готовые  элементы выглядят, как иголочки из бисера.</vt:lpstr>
      <vt:lpstr>Задание Предлагаю самостоятельно сделать схемы плетения бисером на выбор фигурок Котенка, Обезьянки или Мышонка.</vt:lpstr>
      <vt:lpstr> Рекомендации  1. Составляйте схему на листке в клеточку. 2. Используйте цветные карандаши или фломастеры. 3. Четко прорисовывайте количество бисера в каждом ряду. 4. Одна клеточка - одна бусина. 5. Укажите, откуда начинается плетение.</vt:lpstr>
      <vt:lpstr>Пример Схема плетения Паучка</vt:lpstr>
      <vt:lpstr>Пример Схема плетения Пчелки </vt:lpstr>
      <vt:lpstr> Нарисованные схемы принесите на следующее занятие.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плетения бисером</dc:title>
  <dc:creator>Admin</dc:creator>
  <cp:lastModifiedBy>Евгений</cp:lastModifiedBy>
  <cp:revision>34</cp:revision>
  <dcterms:created xsi:type="dcterms:W3CDTF">2025-03-24T10:12:15Z</dcterms:created>
  <dcterms:modified xsi:type="dcterms:W3CDTF">2025-04-01T03:53:16Z</dcterms:modified>
</cp:coreProperties>
</file>