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6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02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22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5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8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3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53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33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1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9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1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8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12A2-EB66-41BD-A2DF-E5A499A2BFDB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752A-D860-451C-BC78-A637E13F5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664" y="346364"/>
            <a:ext cx="8091191" cy="701851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«Центр внешкольной работы»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8664" y="1606753"/>
            <a:ext cx="8944351" cy="14568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Задание</a:t>
            </a:r>
          </a:p>
          <a:p>
            <a:pPr algn="ctr"/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«Теоретические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знания </a:t>
            </a:r>
            <a:endParaRPr lang="ru-RU" sz="4000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основных физических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качествах»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97" y="2615904"/>
            <a:ext cx="4581865" cy="3235941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045526" y="5791200"/>
            <a:ext cx="4612915" cy="561984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Петропавловск- Камчатский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2025 г.</a:t>
            </a:r>
            <a:endParaRPr lang="ru-RU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447309" y="3511321"/>
            <a:ext cx="7529031" cy="1646038"/>
          </a:xfrm>
        </p:spPr>
        <p:txBody>
          <a:bodyPr>
            <a:norm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ля учащихся 1-2 года обучения дополнительной общеразвивающей программы «Фитнес для детей»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5-7 лет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 дополнительного образования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Прокопьева Марина Александровна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75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Уважаемые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родители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424994"/>
            <a:ext cx="575729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Предлагаю вам вместе с детьми познакомиться с основными физическими качествами.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Посмотрите с ребёнком презентацию и выполните задания.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На следующих занятиях с детьми мы более подробно разберём эту тему.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88" y="1271238"/>
            <a:ext cx="4782000" cy="4800000"/>
          </a:xfrm>
        </p:spPr>
      </p:pic>
    </p:spTree>
    <p:extLst>
      <p:ext uri="{BB962C8B-B14F-4D97-AF65-F5344CB8AC3E}">
        <p14:creationId xmlns:p14="http://schemas.microsoft.com/office/powerpoint/2010/main" val="34660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5432" y="562216"/>
            <a:ext cx="10900229" cy="1098323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Физические качества и для чего они нужны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type="subTitle" idx="1"/>
          </p:nvPr>
        </p:nvSpPr>
        <p:spPr>
          <a:xfrm>
            <a:off x="625432" y="2022764"/>
            <a:ext cx="11042074" cy="4114800"/>
          </a:xfrm>
        </p:spPr>
        <p:txBody>
          <a:bodyPr>
            <a:normAutofit fontScale="47500" lnSpcReduction="20000"/>
          </a:bodyPr>
          <a:lstStyle/>
          <a:p>
            <a:pPr marL="685800" indent="-685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Сила</a:t>
            </a:r>
            <a:r>
              <a:rPr lang="ru-RU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 – способность преодолевать сопротивление за счёт мышц. Например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 открыть тяжёлую дверь, перенести или отодвинуть предмет.</a:t>
            </a:r>
          </a:p>
          <a:p>
            <a:pPr marL="685800" indent="-685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Выносливость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– способность выполнять движение (бег, прыжки, ходьба и т.д.) длительное время и противостоять утомлению. Выносливость пригодится при долгой пешей прогулке, при подъёме в гору, во время подвижной игры. Выносливость помогает нам не уставать во время физической нагрузки.</a:t>
            </a:r>
          </a:p>
          <a:p>
            <a:pPr marL="685800" indent="-6858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Быстрота – </a:t>
            </a:r>
            <a:r>
              <a:rPr lang="ru-RU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 способность выполнять движение с максимальной скоростью. Например, догнать или убежать.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50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735979" y="892175"/>
            <a:ext cx="6216363" cy="528478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Гибкость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способность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выполнять движения с оптимальной амплитудой. Гибким проще наклониться, дотянуться. Хорошая подвижность в суставах снижает риски получения травм.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Ловкость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способность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быстро координировать движения. Например, ловкость помогает увернуть или поймать летящий мяч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982" y="2038198"/>
            <a:ext cx="4054095" cy="3885714"/>
          </a:xfrm>
        </p:spPr>
      </p:pic>
    </p:spTree>
    <p:extLst>
      <p:ext uri="{BB962C8B-B14F-4D97-AF65-F5344CB8AC3E}">
        <p14:creationId xmlns:p14="http://schemas.microsoft.com/office/powerpoint/2010/main" val="7432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866649" y="1667113"/>
            <a:ext cx="10623573" cy="46086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Силу можно развивать при помощи упражнений.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аких, как: приседания, отжимания, сгибания корпуса лежа, бег и т.д. 	Во время бега также развивается выносливость. Ещё выносливость развивается во время подвижных игр и прыжков на скакалке.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Ловкость можно развивать при помощи упражнений с мячами и обручами.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Быстрота развивается при помощи эстафет.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53330" y="224521"/>
            <a:ext cx="805021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Как развивать </a:t>
            </a:r>
          </a:p>
          <a:p>
            <a:pPr algn="ctr"/>
            <a:r>
              <a:rPr lang="ru-RU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физические качества?</a:t>
            </a:r>
            <a:endParaRPr lang="ru-RU" sz="4000" b="1" cap="none" spc="0" dirty="0">
              <a:ln w="9525">
                <a:solidFill>
                  <a:schemeClr val="bg1"/>
                </a:solidFill>
                <a:prstDash val="solid"/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0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558800" y="691083"/>
            <a:ext cx="9332686" cy="5744551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Вспомните,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мы развиваем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гибкость.</a:t>
            </a:r>
          </a:p>
          <a:p>
            <a:pPr marL="514350" lvl="0" indent="-5143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Приведите свои примеры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физических качеств.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Подумайте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приведите примеры того,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в повседневной жизни мы используем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разные физические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На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следующем занятии обсудим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ваши примеры.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endParaRPr lang="ru-RU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ru-RU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662" y="1048560"/>
            <a:ext cx="2161143" cy="4647619"/>
          </a:xfrm>
        </p:spPr>
      </p:pic>
    </p:spTree>
    <p:extLst>
      <p:ext uri="{BB962C8B-B14F-4D97-AF65-F5344CB8AC3E}">
        <p14:creationId xmlns:p14="http://schemas.microsoft.com/office/powerpoint/2010/main" val="129948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213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Муниципальное бюджетное учреждение дополнительного образования  «Центр внешкольной работы»</vt:lpstr>
      <vt:lpstr>Уважаемые родители!</vt:lpstr>
      <vt:lpstr>Физические качества и для чего они нужны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дополнительного образования «Центр внешкольной работы»</dc:title>
  <dc:creator>Пользователь</dc:creator>
  <cp:lastModifiedBy>masta</cp:lastModifiedBy>
  <cp:revision>17</cp:revision>
  <dcterms:created xsi:type="dcterms:W3CDTF">2025-03-30T12:36:50Z</dcterms:created>
  <dcterms:modified xsi:type="dcterms:W3CDTF">2025-04-01T04:20:10Z</dcterms:modified>
</cp:coreProperties>
</file>