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67855-FA34-B54F-A31B-97ABD02B9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94C84-E443-296D-C311-3E72C1FFA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B8A1AE-2BF3-0005-605C-83718DD4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C6167F-89A8-C837-6559-F9BEE62B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59A30-CA35-A2A5-C197-935540D3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0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66069-C32B-46DE-61C6-61B372A1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173597-21A8-355A-FFFC-E82578F6D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9B5018-988B-750E-C0F4-2547A0DDC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93D87-128F-009A-7411-417FC997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A1E5E-9D5D-6E13-253A-15708D03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8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D344AB-FE7F-5343-8A22-5C924F6BD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3DB8CC-2F82-A3C7-1AFA-2D724DACB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22309-355B-B586-A20D-8B66E7F7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43F54-C732-EF40-6F23-67C53E77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21828-B412-DE64-BCCE-AC766E25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4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E5A81-627E-64A2-7972-C94606CD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A7BB33-E66A-4D71-B932-20955AD2F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7EA36F-B3D7-C236-7171-078FADFF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C65D8C-EFE2-5E07-70B9-D3770EFD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8C6ACF-A10A-F7D0-E98A-B5D0A1AD6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6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9ED23-C918-BB5D-A7A1-B1167D4D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9197D7-0641-8D8E-474A-B0F2A3271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E301C2-C16F-672B-814A-36EA07A1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3B813-0124-7295-C7F7-158B2C1F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B69214-8DC2-FA55-BFE5-710A0AF9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2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950AA-5F7A-F508-A254-E938DA69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592F3C-83DC-C8D1-1C56-24CFCD685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6A080A-EE90-99B6-A022-A249E40C8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2D543A-6E64-4D9C-CFB8-DB73A487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E142-9BA9-11D3-E3B5-EE2B8F5E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BB667C-3C4B-60FE-86B7-2BDFB5D7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8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F2931-A716-4785-B772-A2F55268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4DDBD0-4021-8BFC-21FA-D03EBE1FC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9E3C19-1D08-CE14-502B-005943650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F0CEB9-26D1-9F87-8B4F-BF9CA8DA1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4C5768-8243-3A20-797F-950EA7B68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F2FBCA-5FE3-28B6-F44B-14FBB135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3B771-F9EC-EC6F-2965-9A2494B4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804EF1-3B1E-1535-F9E4-D95D850C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6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303D2-9A49-DB57-ED3A-5929CECD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63459D-DF9C-DDB8-A7E8-C19A21ED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8367CD-A88D-A28D-55DF-89D1C1FE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F20ECF-959C-44E0-7D71-59651A2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FEC84A-65DF-8BFC-97CD-A299CC88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0C96CC-1F71-C27C-4169-C05677C1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9E919C-E769-8AC9-266A-5081FAC2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5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3EEA8-3A39-54AA-BC97-DB74E6FA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C08794-BB37-BB6A-4828-3E181233C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269092-909C-ABDE-73E7-FFCBFFDA9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0815DC-F702-8263-200C-CDF5315D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E325F1-001E-8A03-D754-AF19FB71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CEF090-FEE5-5206-6E57-A91A2360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9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61BB5-E6E0-1FFA-5EB4-1452C5C9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166F56-FFD0-4E5E-89F2-47CC32708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1522D4-E09F-CDC6-DF72-77DAF6648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040D8A-3655-F05A-AB9E-1134591A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19549B-843C-16D6-FA69-9FCFD426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63428F-0797-6A81-AD73-6F89D766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3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FF2AF-EFC8-90D6-8AA9-032532DB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9C413-3F8A-B103-BF38-80E41CAB6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D8FB9E-F195-0704-DA1C-6B849841C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0523A6-0C7A-DFB5-7D71-C453624B9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628FC6-E106-ACB1-92FE-C48EFFC5C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7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A45EC-C039-9032-4579-890533F00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993" y="649872"/>
            <a:ext cx="10094259" cy="921591"/>
          </a:xfrm>
        </p:spPr>
        <p:txBody>
          <a:bodyPr>
            <a:normAutofit/>
          </a:bodyPr>
          <a:lstStyle/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Задание по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декоративно</a:t>
            </a:r>
            <a:r>
              <a:rPr kumimoji="0" lang="ru-RU" alt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alt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прикладному творчеству </a:t>
            </a:r>
            <a:b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800" b="1" kern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Подснежники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B9069B-09F3-EAF1-4583-E43F867F9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3037" y="2768198"/>
            <a:ext cx="5369169" cy="2330336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 1-го года обучения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дополнительной общеразвивающей 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«Весёлый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Самоделкин»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 4-5 лет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Попова Алина Семёновна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1F7C-5B25-7B7B-4E41-EC3538C6DB67}"/>
              </a:ext>
            </a:extLst>
          </p:cNvPr>
          <p:cNvSpPr txBox="1"/>
          <p:nvPr/>
        </p:nvSpPr>
        <p:spPr>
          <a:xfrm>
            <a:off x="3236257" y="60682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МБУДО «Центр внешкольной работы»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01DC97-45F5-6B7B-235C-C195B6A50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03" y="1709826"/>
            <a:ext cx="3864992" cy="32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0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2A0EA-B463-4B57-9F78-8BBC1C85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altLang="ru-RU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дорогие ребята и родители!</a:t>
            </a:r>
            <a:br>
              <a:rPr lang="ru-RU" altLang="ru-RU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28C6C-A9DC-1C9C-7A25-4F6CEEC5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7730"/>
            <a:ext cx="10665823" cy="42765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Предлагаю выполнить вместе </a:t>
            </a:r>
            <a:r>
              <a:rPr lang="ru-RU" dirty="0">
                <a:latin typeface="Arial" pitchFamily="34" charset="0"/>
                <a:cs typeface="Arial" pitchFamily="34" charset="0"/>
              </a:rPr>
              <a:t>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детьми аппликацию «Подснежники».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Такая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работа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развивает </a:t>
            </a:r>
            <a:r>
              <a:rPr lang="ru-RU" dirty="0">
                <a:latin typeface="Arial" pitchFamily="34" charset="0"/>
                <a:cs typeface="Arial" pitchFamily="34" charset="0"/>
              </a:rPr>
              <a:t>воображение, мелкую моторику рук,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воспитывает </a:t>
            </a:r>
            <a:r>
              <a:rPr lang="ru-RU" dirty="0">
                <a:latin typeface="Arial" pitchFamily="34" charset="0"/>
                <a:cs typeface="Arial" pitchFamily="34" charset="0"/>
              </a:rPr>
              <a:t>усидчивость, терпение и аккуратность в работе.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42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FE72C-604D-0D4C-D20F-59ED7C33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изготовление поделки необходимо приготовить материал:</a:t>
            </a:r>
            <a:endParaRPr lang="ru-RU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E6CB51-51FD-FDE1-5189-92D21E78F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533" y="1808208"/>
            <a:ext cx="7358575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атные диски,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картон,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ветная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бумага зеленого цвета, белого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цвета,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ножницы,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ломастер зеленый,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лей ПВА,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кисточка,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салфетка.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цвррезерв1\Downloads\1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536" y="3687642"/>
            <a:ext cx="1688123" cy="2035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цвррезерв1\Downloads\1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516125" y="3785782"/>
            <a:ext cx="1688123" cy="2035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095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89EF6-D9A8-D8B0-9EDE-1C5D2BAA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2446"/>
            <a:ext cx="10574867" cy="19310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Приложите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 ватному диску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готовый шаблон, обведите его и вырежьте по контуру.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бутоны цветов.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1C044B-D14F-07AF-5055-1CD8AEBBB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1271" y="3149130"/>
            <a:ext cx="3411835" cy="28146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43497" y="477671"/>
            <a:ext cx="5625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Этапы работы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199" y="6487481"/>
            <a:ext cx="10515600" cy="39016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184" y="3149130"/>
            <a:ext cx="3202506" cy="303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5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DF675-E840-9404-25FD-5E9E912A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23" y="777727"/>
            <a:ext cx="10515600" cy="7985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Вырежьте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 зелёной бумаги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стебельки для подснежников.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4125CD-A9B9-8D96-8708-18EFBC47A6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7566" y="3017315"/>
            <a:ext cx="3105763" cy="301176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723" y="6278879"/>
            <a:ext cx="1748246" cy="359637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339" y="3017315"/>
            <a:ext cx="2145978" cy="29324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435" y="1704929"/>
            <a:ext cx="105478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Приклейте стебли на лист синего картона. </a:t>
            </a:r>
            <a:b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12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47439-E77C-58E7-61AE-77597B094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" y="481263"/>
            <a:ext cx="10515600" cy="11109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Приклейте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бутоны из ватных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дисков.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DB879B-938D-4DA6-DC41-CE73C153C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619" y="2063886"/>
            <a:ext cx="3574472" cy="24661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5540" y="6237168"/>
            <a:ext cx="997017" cy="39463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13934" y="251872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Приклейте стебли на лист синего картона.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681" y="3552997"/>
            <a:ext cx="1786283" cy="28531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10456" y="5926041"/>
            <a:ext cx="596786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Ваша поделка готова !</a:t>
            </a:r>
          </a:p>
        </p:txBody>
      </p:sp>
    </p:spTree>
    <p:extLst>
      <p:ext uri="{BB962C8B-B14F-4D97-AF65-F5344CB8AC3E}">
        <p14:creationId xmlns:p14="http://schemas.microsoft.com/office/powerpoint/2010/main" val="262851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E6CF4-89FF-50D3-CA0C-9578AC268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01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508708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Творческих вам успехов!</a:t>
            </a:r>
            <a:br>
              <a:rPr lang="ru-RU" sz="24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Жду ваши работы на следующем занятии</a:t>
            </a:r>
            <a:r>
              <a:rPr lang="ru-RU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96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137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Задание по декоративно - прикладному творчеству  «Подснежники»</vt:lpstr>
      <vt:lpstr>Здравствуйте, дорогие ребята и родители! </vt:lpstr>
      <vt:lpstr>Для изготовление поделки необходимо приготовить материал:</vt:lpstr>
      <vt:lpstr>Приложите к ватному диску готовый шаблон, обведите его и вырежьте по контуру. Это бутоны цветов.</vt:lpstr>
      <vt:lpstr>Вырежьте из зелёной бумаги стебельки для подснежников.</vt:lpstr>
      <vt:lpstr>Приклейте бутоны из ватных дисков. 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по декоративно - прикладному творчеству  «Подснежники»</dc:title>
  <dc:creator>1</dc:creator>
  <cp:lastModifiedBy>Евгений</cp:lastModifiedBy>
  <cp:revision>14</cp:revision>
  <dcterms:created xsi:type="dcterms:W3CDTF">2025-03-03T00:03:26Z</dcterms:created>
  <dcterms:modified xsi:type="dcterms:W3CDTF">2025-05-03T06:45:28Z</dcterms:modified>
</cp:coreProperties>
</file>