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66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67855-FA34-B54F-A31B-97ABD02B98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94C84-E443-296D-C311-3E72C1FFAF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B8A1AE-2BF3-0005-605C-83718DD4B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C6167F-89A8-C837-6559-F9BEE62B6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59A30-CA35-A2A5-C197-935540D3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00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66069-C32B-46DE-61C6-61B372A16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173597-21A8-355A-FFFC-E82578F6D3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9B5018-988B-750E-C0F4-2547A0DDC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93D87-128F-009A-7411-417FC997A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4A1E5E-9D5D-6E13-253A-15708D03C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78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D344AB-FE7F-5343-8A22-5C924F6BDC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63DB8CC-2F82-A3C7-1AFA-2D724DACB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922309-355B-B586-A20D-8B66E7F7F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643F54-C732-EF40-6F23-67C53E77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21828-B412-DE64-BCCE-AC766E25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346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E5A81-627E-64A2-7972-C94606CD6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A7BB33-E66A-4D71-B932-20955AD2F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7EA36F-B3D7-C236-7171-078FADFFC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C65D8C-EFE2-5E07-70B9-D3770EFD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C8C6ACF-A10A-F7D0-E98A-B5D0A1AD6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969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49ED23-C918-BB5D-A7A1-B1167D4D6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9197D7-0641-8D8E-474A-B0F2A3271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E301C2-C16F-672B-814A-36EA07A1E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93B813-0124-7295-C7F7-158B2C1F8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B69214-8DC2-FA55-BFE5-710A0AF9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2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950AA-5F7A-F508-A254-E938DA69E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592F3C-83DC-C8D1-1C56-24CFCD685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6A080A-EE90-99B6-A022-A249E40C8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C2D543A-6E64-4D9C-CFB8-DB73A487E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9CE142-9BA9-11D3-E3B5-EE2B8F5E5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BB667C-3C4B-60FE-86B7-2BDFB5D72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58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F2931-A716-4785-B772-A2F552687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4DDBD0-4021-8BFC-21FA-D03EBE1FC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9E3C19-1D08-CE14-502B-005943650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F0CEB9-26D1-9F87-8B4F-BF9CA8DA10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4C5768-8243-3A20-797F-950EA7B681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F2FBCA-5FE3-28B6-F44B-14FBB135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3B771-F9EC-EC6F-2965-9A2494B4B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5804EF1-3B1E-1535-F9E4-D95D850C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863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8303D2-9A49-DB57-ED3A-5929CECD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563459D-DF9C-DDB8-A7E8-C19A21ED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78367CD-A88D-A28D-55DF-89D1C1FE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F20ECF-959C-44E0-7D71-59651A2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FEC84A-65DF-8BFC-97CD-A299CC88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0C96CC-1F71-C27C-4169-C05677C1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9E919C-E769-8AC9-266A-5081FAC2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85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3EEA8-3A39-54AA-BC97-DB74E6FA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C08794-BB37-BB6A-4828-3E181233C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269092-909C-ABDE-73E7-FFCBFFDA9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0815DC-F702-8263-200C-CDF5315DA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E325F1-001E-8A03-D754-AF19FB71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CEF090-FEE5-5206-6E57-A91A2360E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92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861BB5-E6E0-1FFA-5EB4-1452C5C9B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166F56-FFD0-4E5E-89F2-47CC327083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1522D4-E09F-CDC6-DF72-77DAF6648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040D8A-3655-F05A-AB9E-1134591A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19549B-843C-16D6-FA69-9FCFD426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63428F-0797-6A81-AD73-6F89D766F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13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400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FF2AF-EFC8-90D6-8AA9-032532DBD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B9C413-3F8A-B103-BF38-80E41CAB6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D8FB9E-F195-0704-DA1C-6B849841CC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CD38-A0BB-4A3E-96E9-9F39590C4202}" type="datetimeFigureOut">
              <a:rPr lang="ru-RU" smtClean="0"/>
              <a:pPr/>
              <a:t>03.05.2025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0523A6-0C7A-DFB5-7D71-C453624B9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28FC6-E106-ACB1-92FE-C48EFFC5CC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130C6-B897-4A11-9F2D-9FCD4A013B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17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3A45EC-C039-9032-4579-890533F006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398" y="663939"/>
            <a:ext cx="10094259" cy="921591"/>
          </a:xfrm>
        </p:spPr>
        <p:txBody>
          <a:bodyPr>
            <a:normAutofit/>
          </a:bodyPr>
          <a:lstStyle/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Задание по 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декоративно-прикладному </a:t>
            </a: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творчеству </a:t>
            </a:r>
            <a:b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altLang="ru-RU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Подснежники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5B9069B-09F3-EAF1-4583-E43F867F9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49329" y="2364254"/>
            <a:ext cx="6311153" cy="2710163"/>
          </a:xfrm>
        </p:spPr>
        <p:txBody>
          <a:bodyPr>
            <a:noAutofit/>
          </a:bodyPr>
          <a:lstStyle/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учащихся 2-го года обучения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дополнительной общеразвивающей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программы «Весёлый Самоделкин» </a:t>
            </a:r>
          </a:p>
          <a:p>
            <a:pPr algn="r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возраст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5-6 лет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педагог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дополнительного образования 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Попова Алина Семёновна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AC1F7C-5B25-7B7B-4E41-EC3538C6DB67}"/>
              </a:ext>
            </a:extLst>
          </p:cNvPr>
          <p:cNvSpPr txBox="1"/>
          <p:nvPr/>
        </p:nvSpPr>
        <p:spPr>
          <a:xfrm>
            <a:off x="3236257" y="606823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МБУДО «Центр внешкольной работы»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D725E8B-D063-1760-B9A8-458815F869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280" y="2058787"/>
            <a:ext cx="3849082" cy="353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0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2A0EA-B463-4B57-9F78-8BBC1C853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Уважаемые родители!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528C6C-A9DC-1C9C-7A25-4F6CEEC5AC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723009"/>
            <a:ext cx="10515601" cy="437074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Предлагаю вам вместе с детьми сделать поделку из цветной бумаги «Подснежники».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3000" dirty="0" smtClean="0">
                <a:latin typeface="Arial" pitchFamily="34" charset="0"/>
                <a:cs typeface="Arial" pitchFamily="34" charset="0"/>
              </a:rPr>
              <a:t>Такая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работа развивает у ребенка воображение, мелкую моторику рук, </a:t>
            </a:r>
            <a:r>
              <a:rPr lang="ru-RU" sz="3000" dirty="0" smtClean="0">
                <a:latin typeface="Arial" pitchFamily="34" charset="0"/>
                <a:cs typeface="Arial" pitchFamily="34" charset="0"/>
              </a:rPr>
              <a:t>воспитывает </a:t>
            </a:r>
            <a:r>
              <a:rPr lang="ru-RU" sz="3000" dirty="0">
                <a:latin typeface="Arial" pitchFamily="34" charset="0"/>
                <a:cs typeface="Arial" pitchFamily="34" charset="0"/>
              </a:rPr>
              <a:t>усидчивость, терпение и аккуратность в работе. </a:t>
            </a:r>
            <a:br>
              <a:rPr lang="ru-RU" sz="3000" dirty="0">
                <a:latin typeface="Arial" pitchFamily="34" charset="0"/>
                <a:cs typeface="Arial" pitchFamily="34" charset="0"/>
              </a:rPr>
            </a:br>
            <a:endParaRPr lang="ru-RU" sz="3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цвррезерв1\Downloads\20511252be2f7e4af9414e39c503ae4e8b59aef0.jpe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3376" y="3912194"/>
            <a:ext cx="2332870" cy="2363112"/>
          </a:xfrm>
          <a:prstGeom prst="flowChartConnector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635427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FE72C-604D-0D4C-D20F-59ED7C336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Вам необходимо 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приготовить материал для работы: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E6CB51-51FD-FDE1-5189-92D21E78F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ватные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диски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картон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цветная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бумага зеленого цвета, белого цвета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ножницы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клей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ПВА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кисточка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Салфетка.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цвррезерв1\Downloads\2378d8e763a0565ebf3f2596ed4005ad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6124" y="3540556"/>
            <a:ext cx="2575634" cy="2636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0956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DD86210-20E9-4962-5D90-1CC07609C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5733"/>
            <a:ext cx="10258778" cy="5601230"/>
          </a:xfrm>
        </p:spPr>
        <p:txBody>
          <a:bodyPr/>
          <a:lstStyle/>
          <a:p>
            <a:pPr algn="ctr">
              <a:buNone/>
            </a:pP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Этапы работы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>
                <a:latin typeface="Arial" pitchFamily="34" charset="0"/>
                <a:cs typeface="Arial" pitchFamily="34" charset="0"/>
              </a:rPr>
              <a:t>Для цветка понадобится отрезок белой бумаги квадратной формы, а также полоса зеленой бумаги, шириной до 3 см и высотой равной белому квадрату.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>
                <a:latin typeface="Arial" pitchFamily="34" charset="0"/>
                <a:cs typeface="Arial" pitchFamily="34" charset="0"/>
              </a:rPr>
              <a:t>Приклейте зеленую полоску в центре квадрата.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2CE2A4-BD8B-6B92-171C-7195902E4E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501" y="3988658"/>
            <a:ext cx="3564988" cy="25558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FE676A-E37B-2292-8ACF-4AB16C91FE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4635" y="3995225"/>
            <a:ext cx="3608019" cy="255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316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003ECB3-3A45-2110-A85E-13EF8BC28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997" y="209006"/>
            <a:ext cx="10270067" cy="61861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Положите </a:t>
            </a:r>
            <a:r>
              <a:rPr lang="ru-RU" dirty="0">
                <a:latin typeface="Arial" pitchFamily="34" charset="0"/>
                <a:cs typeface="Arial" pitchFamily="34" charset="0"/>
              </a:rPr>
              <a:t>квадрат так, чтобы полоса находилась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latin typeface="Arial" pitchFamily="34" charset="0"/>
                <a:cs typeface="Arial" pitchFamily="34" charset="0"/>
              </a:rPr>
              <a:t>вертикально, и снизу сложите бумагу в мелкую гармошку.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Сделайте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складочку вперед, хорошо загладьте сгиб,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переверните </a:t>
            </a:r>
            <a:r>
              <a:rPr lang="ru-RU" dirty="0">
                <a:latin typeface="Arial" pitchFamily="34" charset="0"/>
                <a:cs typeface="Arial" pitchFamily="34" charset="0"/>
              </a:rPr>
              <a:t>бумагу и снова сделайте складочку вперед.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так </a:t>
            </a:r>
            <a:r>
              <a:rPr lang="ru-RU" dirty="0">
                <a:latin typeface="Arial" pitchFamily="34" charset="0"/>
                <a:cs typeface="Arial" pitchFamily="34" charset="0"/>
              </a:rPr>
              <a:t>до самого конца бумаги.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Сложите </a:t>
            </a:r>
            <a:r>
              <a:rPr lang="ru-RU" dirty="0">
                <a:latin typeface="Arial" pitchFamily="34" charset="0"/>
                <a:cs typeface="Arial" pitchFamily="34" charset="0"/>
              </a:rPr>
              <a:t>гармошку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вдвое </a:t>
            </a:r>
            <a:r>
              <a:rPr lang="ru-RU" dirty="0">
                <a:latin typeface="Arial" pitchFamily="34" charset="0"/>
                <a:cs typeface="Arial" pitchFamily="34" charset="0"/>
              </a:rPr>
              <a:t>и склейте внутреннюю ее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часть.   Сделайте </a:t>
            </a:r>
            <a:r>
              <a:rPr lang="ru-RU" dirty="0">
                <a:latin typeface="Arial" pitchFamily="34" charset="0"/>
                <a:cs typeface="Arial" pitchFamily="34" charset="0"/>
              </a:rPr>
              <a:t>несколько таких цветочков.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726D89-6E80-D583-FF7A-5C8D7A1830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206" y="4732968"/>
            <a:ext cx="3038621" cy="19069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6CD7B9-8771-0BFE-F733-6BE0245AE2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477" y="4720696"/>
            <a:ext cx="2977057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69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7587A36-C381-9151-73A1-1752444CD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0578"/>
            <a:ext cx="10608733" cy="28657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Подготовьте картонную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основу любого цвета и формы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Приклейте заготовки листьев и бутонов к картону.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белой бумаги вырежьте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сугробы,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приклейте на нижнюю часть листьев.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790A339-81AA-A106-8142-9D4A2C5203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669" y="3499604"/>
            <a:ext cx="2827847" cy="2880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BF43CB6-256D-CB69-10DB-494314438E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956" y="3502856"/>
            <a:ext cx="2774054" cy="29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36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917F546-6EE3-6526-CD9B-392B0823E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4133"/>
            <a:ext cx="10428111" cy="5702830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Поделка готова.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202F07F-76ED-D34E-EE96-B43786474F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7284" y="1139071"/>
            <a:ext cx="3949941" cy="36285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7102" y="4979015"/>
            <a:ext cx="76387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Творческих вам успехов!</a:t>
            </a:r>
            <a:br>
              <a:rPr lang="ru-RU" sz="28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Жду ваши работы на следующем занятии</a:t>
            </a:r>
            <a:r>
              <a:rPr lang="ru-RU" sz="28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458669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165</Words>
  <Application>Microsoft Office PowerPoint</Application>
  <PresentationFormat>Широкоэкранный</PresentationFormat>
  <Paragraphs>28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Задание по декоративно-прикладному творчеству  «Подснежники»</vt:lpstr>
      <vt:lpstr>Уважаемые родители!</vt:lpstr>
      <vt:lpstr>Вам необходимо приготовить материал для работы: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Задание по декоративно - прикладному творчеству  «Подснежники »</dc:title>
  <dc:creator>1</dc:creator>
  <cp:lastModifiedBy>Евгений</cp:lastModifiedBy>
  <cp:revision>13</cp:revision>
  <dcterms:created xsi:type="dcterms:W3CDTF">2025-03-03T00:03:26Z</dcterms:created>
  <dcterms:modified xsi:type="dcterms:W3CDTF">2025-05-03T06:46:47Z</dcterms:modified>
</cp:coreProperties>
</file>