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video/unknown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9" r:id="rId5"/>
    <p:sldId id="263" r:id="rId6"/>
    <p:sldId id="261" r:id="rId7"/>
    <p:sldId id="268" r:id="rId8"/>
    <p:sldId id="257" r:id="rId9"/>
    <p:sldId id="26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5BDBA-0B13-49BB-9256-888E0622B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2894C-271A-4AA1-80B2-95FD44DF2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08BC-2BA4-4B06-AFA3-DA3A6F6131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C0CC4-0BA5-4063-A6FB-7CFA948A9F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85397-1271-4970-B2A4-B3EE47186B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F2CB1-6BFC-4AC4-AC23-D42B8100A3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9C569-69BF-4DA6-9010-F3DA7DBE0D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0F9A5-5EC3-40A9-BFA8-6DEE5F9EFF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A94F1-E182-43C6-8247-759181099F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A3476-EC82-4CCA-A4E7-15FB1A6265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2438E-C0FB-4FDB-9CF4-8DA8AC9647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90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BAFCAE-201A-4C3B-99DD-1ED271D6EC2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ebp"/><Relationship Id="rId1" Type="http://schemas.microsoft.com/office/2007/relationships/media" Target="../media/media1.webp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52735"/>
          </a:xfrm>
        </p:spPr>
        <p:txBody>
          <a:bodyPr/>
          <a:lstStyle/>
          <a:p>
            <a: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  <a:t>Муниципальное бюджетное учреждение дополнительного образования</a:t>
            </a:r>
            <a:b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  <a:t>«Центр внешкольной работы»</a:t>
            </a:r>
            <a:endParaRPr lang="ru-RU" sz="1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7558118" cy="2786082"/>
          </a:xfr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для детей 1 года обучения</a:t>
            </a:r>
          </a:p>
          <a:p>
            <a:pPr algn="r">
              <a:spcBef>
                <a:spcPct val="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по дополнительной общеразвивающей</a:t>
            </a:r>
          </a:p>
          <a:p>
            <a:pPr algn="r">
              <a:spcBef>
                <a:spcPct val="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программе «Музыка»</a:t>
            </a:r>
          </a:p>
          <a:p>
            <a:pPr algn="r">
              <a:spcBef>
                <a:spcPct val="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возраст 4 - 5 лет</a:t>
            </a:r>
          </a:p>
          <a:p>
            <a:pPr algn="r">
              <a:spcBef>
                <a:spcPct val="0"/>
              </a:spcBef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педагог дополнительного образования</a:t>
            </a:r>
          </a:p>
          <a:p>
            <a:pPr lvl="0" algn="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r>
              <a:rPr lang="ru-RU" sz="1800" spc="80" dirty="0" smtClean="0">
                <a:solidFill>
                  <a:prstClr val="black"/>
                </a:solidFill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Атаманюк Александра Анатольевна</a:t>
            </a:r>
            <a:endParaRPr lang="ru-RU" sz="1800" spc="80" dirty="0">
              <a:solidFill>
                <a:prstClr val="black"/>
              </a:solidFill>
              <a:latin typeface="Arial" pitchFamily="34" charset="0"/>
              <a:ea typeface="Cambria Math" panose="02040503050406030204" pitchFamily="18" charset="0"/>
              <a:cs typeface="Arial" pitchFamily="34" charset="0"/>
            </a:endParaRPr>
          </a:p>
          <a:p>
            <a:pPr lvl="0" algn="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endParaRPr lang="ru-RU" sz="1800" spc="80" dirty="0">
              <a:solidFill>
                <a:prstClr val="black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lvl="0" algn="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endParaRPr lang="ru-RU" sz="1800" spc="80" dirty="0">
              <a:solidFill>
                <a:prstClr val="black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lvl="0" algn="l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endParaRPr lang="ru-RU" sz="1800" spc="80" dirty="0">
              <a:solidFill>
                <a:prstClr val="black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3143248"/>
            <a:ext cx="2895600" cy="19605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357422" y="600076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r>
              <a:rPr lang="ru-RU" sz="1200" spc="80" dirty="0" smtClean="0">
                <a:solidFill>
                  <a:prstClr val="black"/>
                </a:solidFill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 г. Петропавловск-Камчатский </a:t>
            </a:r>
          </a:p>
          <a:p>
            <a:pPr lvl="0" algn="ct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r>
              <a:rPr lang="ru-RU" sz="1200" spc="80" dirty="0" smtClean="0">
                <a:solidFill>
                  <a:prstClr val="black"/>
                </a:solidFill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        2025 г.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1214422"/>
            <a:ext cx="7358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Задание по музыке</a:t>
            </a:r>
            <a:b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«Музыкальные сказки. Колокольчик»</a:t>
            </a:r>
          </a:p>
        </p:txBody>
      </p:sp>
    </p:spTree>
    <p:extLst>
      <p:ext uri="{BB962C8B-B14F-4D97-AF65-F5344CB8AC3E}">
        <p14:creationId xmlns:p14="http://schemas.microsoft.com/office/powerpoint/2010/main" val="13738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2120" y="4149080"/>
            <a:ext cx="2428892" cy="2313954"/>
          </a:xfrm>
          <a:prstGeom prst="ellipse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910" y="714356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Здравствуйте, дорогие ребята и родители!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57364"/>
            <a:ext cx="83918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panose="020B0604020202020204" pitchFamily="34" charset="0"/>
              <a:buChar char="•"/>
              <a:defRPr/>
            </a:pPr>
            <a:r>
              <a:rPr lang="ru-RU" sz="2000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Предлагаю вместе с детьми продолжить изучать прекрасную страну под названием «МУЗЫКА».  	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panose="020B0604020202020204" pitchFamily="34" charset="0"/>
              <a:buChar char="•"/>
              <a:defRPr/>
            </a:pPr>
            <a:r>
              <a:rPr lang="ru-RU" sz="2000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Поговорим о </a:t>
            </a:r>
            <a:r>
              <a:rPr lang="ru-RU" sz="2000" b="1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музыкальном инструменте КОЛОКОЛЬЧИК.</a:t>
            </a:r>
            <a:r>
              <a:rPr lang="ru-RU" sz="2000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panose="020B0604020202020204" pitchFamily="34" charset="0"/>
              <a:buChar char="•"/>
              <a:defRPr/>
            </a:pPr>
            <a:r>
              <a:rPr lang="ru-RU" sz="2000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На наших занятиях мы уже изучали инструменты.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panose="020B0604020202020204" pitchFamily="34" charset="0"/>
              <a:buChar char="•"/>
              <a:defRPr/>
            </a:pPr>
            <a:r>
              <a:rPr lang="ru-RU" sz="2000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Слушали их звучание, разучивали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r>
              <a:rPr lang="ru-RU" sz="2000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технику игры, учились играть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defRPr/>
            </a:pPr>
            <a:r>
              <a:rPr lang="ru-RU" sz="2000" spc="8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на инструментах под музыку.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0"/>
            <a:ext cx="814396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/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Особенности музыкального инструмента КОЛОКОЛЬЧИК</a:t>
            </a:r>
          </a:p>
          <a:p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800" b="1" dirty="0" smtClean="0"/>
              <a:t>Колокольчик</a:t>
            </a:r>
            <a:r>
              <a:rPr lang="ru-RU" sz="2800" dirty="0" smtClean="0"/>
              <a:t> — ударный музыкальный инструмент, название которого произошло от слова «колокол».  </a:t>
            </a:r>
          </a:p>
          <a:p>
            <a:endParaRPr lang="ru-RU" sz="2000" b="1" dirty="0" smtClean="0"/>
          </a:p>
        </p:txBody>
      </p:sp>
      <p:pic>
        <p:nvPicPr>
          <p:cNvPr id="5" name="Picture 4" descr="991296de25129e76c9ecc33806a4b49f0ce51f3f_7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363698"/>
            <a:ext cx="2593286" cy="16430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82655" y="4231116"/>
            <a:ext cx="5008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«Пусть он кроха и юнец,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Колокол - его</a:t>
            </a:r>
            <a:r>
              <a:rPr lang="ru-RU" sz="2800" b="1" dirty="0" smtClean="0">
                <a:solidFill>
                  <a:srgbClr val="7030A0"/>
                </a:solidFill>
              </a:rPr>
              <a:t> отец»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00042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История использования</a:t>
            </a:r>
            <a:r>
              <a:rPr lang="ru-RU" sz="3200" dirty="0" smtClean="0">
                <a:solidFill>
                  <a:srgbClr val="0066FF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/>
              <a:t>Раньше люди вешали колокольчики на коров и коз, чтобы по звуку инструмента понимать,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/>
              <a:t>где находятся животные.</a:t>
            </a:r>
            <a:endParaRPr lang="ru-RU" sz="2400" dirty="0"/>
          </a:p>
        </p:txBody>
      </p:sp>
      <p:pic>
        <p:nvPicPr>
          <p:cNvPr id="3074" name="Picture 2" descr="C:\Users\цвррезерв1\Desktop\1273e13eae51e086f29f50a563f12bbf_i-5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056" y="2996952"/>
            <a:ext cx="3643338" cy="3253987"/>
          </a:xfrm>
          <a:prstGeom prst="rect">
            <a:avLst/>
          </a:prstGeom>
          <a:noFill/>
        </p:spPr>
      </p:pic>
      <p:pic>
        <p:nvPicPr>
          <p:cNvPr id="3075" name="Picture 3" descr="C:\Users\цвррезерв1\Desktop\6e3b0ee05950504628b24dad4608a429fdba26cd_origina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3786214" cy="3286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928662" y="857232"/>
            <a:ext cx="7020000" cy="1828799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endParaRPr lang="ru-RU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757205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Цветовая гамма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1026" name="Picture 2" descr="C:\Users\цвррезерв1\Desktop\i-img800x800-1610031814kujiuw1665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3717032"/>
            <a:ext cx="3714752" cy="192882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1844824"/>
            <a:ext cx="47525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 каждого колокольчика свой цвет и своё звучание.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Например, красный соответствует ноте «до» первой октавы,</a:t>
            </a:r>
          </a:p>
          <a:p>
            <a:pPr marL="457200" indent="-457200"/>
            <a:r>
              <a:rPr lang="ru-RU" sz="2800" dirty="0" smtClean="0"/>
              <a:t>оранжевый — ноте «ре»</a:t>
            </a:r>
          </a:p>
          <a:p>
            <a:pPr marL="457200" indent="-457200"/>
            <a:r>
              <a:rPr lang="ru-RU" sz="2800" dirty="0" smtClean="0"/>
              <a:t>и так далее.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643050"/>
            <a:ext cx="550072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Колокольчик держат правой рукой за ручку ближе к краю, чтобы он звенел громко и ярко.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Когда инструмент должен «молчать», его прижимают к ладони.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84281" y="857232"/>
            <a:ext cx="45471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Исходная позиция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2050" name="Picture 2" descr="C:\Users\цвррезерв1\Desktop\f9f14a56055b0d27575cf1ac4a01c5f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071678"/>
            <a:ext cx="2643205" cy="2934073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76672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Настроение звука</a:t>
            </a:r>
            <a:endParaRPr lang="ru-RU" sz="3600" dirty="0" smtClean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628800"/>
            <a:ext cx="45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Колокольчик может звучать по-разному: </a:t>
            </a:r>
          </a:p>
          <a:p>
            <a:r>
              <a:rPr lang="ru-RU" sz="2800" dirty="0" smtClean="0"/>
              <a:t>то весёлым и игривым,   то грустным и жалобным. </a:t>
            </a:r>
          </a:p>
        </p:txBody>
      </p:sp>
      <p:pic>
        <p:nvPicPr>
          <p:cNvPr id="4098" name="Picture 2" descr="C:\Users\цвррезерв1\Desktop\b24b9da3c1e4376803054eb73fa439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104" y="2924944"/>
            <a:ext cx="2905128" cy="2730500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 (1)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64088" y="2996952"/>
            <a:ext cx="3048000" cy="3048000"/>
          </a:xfrm>
          <a:prstGeom prst="ellipse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910" y="1714488"/>
            <a:ext cx="63773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spc="80" dirty="0" smtClean="0">
                <a:solidFill>
                  <a:prstClr val="black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Служит он вместо звонка,</a:t>
            </a:r>
          </a:p>
          <a:p>
            <a:r>
              <a:rPr lang="ru-RU" sz="3200" spc="80" dirty="0" smtClean="0">
                <a:solidFill>
                  <a:prstClr val="black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Слышен звон издалека.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785794"/>
            <a:ext cx="6286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pc="80" dirty="0" smtClean="0">
                <a:solidFill>
                  <a:prstClr val="black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Анимашки мызыка, анимашки о музыке, разные анимашки Smayli.r…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4618375"/>
            <a:ext cx="3643313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2" descr="Анимашки мызыка, анимашки о музыке, разные анимашки Smayli.ru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3573016"/>
            <a:ext cx="1871662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14348" y="714356"/>
            <a:ext cx="778674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alt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endParaRPr lang="ru-RU" altLang="ru-RU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defRPr/>
            </a:pPr>
            <a:r>
              <a:rPr lang="ru-RU" alt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Придумайте и нарисуйте свой колокольчик.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defRPr/>
            </a:pPr>
            <a:r>
              <a:rPr lang="ru-RU" alt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Рисунки принесите на следующее наше занятие.</a:t>
            </a:r>
          </a:p>
          <a:p>
            <a:pPr marL="0" indent="0" algn="just">
              <a:spcBef>
                <a:spcPts val="0"/>
              </a:spcBef>
              <a:buFontTx/>
              <a:buNone/>
              <a:defRPr/>
            </a:pPr>
            <a:endParaRPr lang="ru-RU" alt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5574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локольчик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колокольчик</Template>
  <TotalTime>250</TotalTime>
  <Words>201</Words>
  <Application>Microsoft Office PowerPoint</Application>
  <PresentationFormat>Экран (4:3)</PresentationFormat>
  <Paragraphs>47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Times New Roman</vt:lpstr>
      <vt:lpstr>колокольчик</vt:lpstr>
      <vt:lpstr>Муниципальное бюджетное учреждение дополнительного образования «Центр внешкольной работы»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viki</dc:creator>
  <cp:lastModifiedBy>Евгений</cp:lastModifiedBy>
  <cp:revision>19</cp:revision>
  <dcterms:created xsi:type="dcterms:W3CDTF">2012-11-24T07:24:10Z</dcterms:created>
  <dcterms:modified xsi:type="dcterms:W3CDTF">2025-05-03T06:46:09Z</dcterms:modified>
</cp:coreProperties>
</file>