
<file path=[Content_Types].xml><?xml version="1.0" encoding="utf-8"?>
<Types xmlns="http://schemas.openxmlformats.org/package/2006/content-types">
  <Default Extension="png" ContentType="image/png"/>
  <Default Extension="webp" ContentType="vide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0"/>
  </p:notesMasterIdLst>
  <p:sldIdLst>
    <p:sldId id="265" r:id="rId2"/>
    <p:sldId id="257" r:id="rId3"/>
    <p:sldId id="258" r:id="rId4"/>
    <p:sldId id="260" r:id="rId5"/>
    <p:sldId id="264" r:id="rId6"/>
    <p:sldId id="261" r:id="rId7"/>
    <p:sldId id="262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C73DF-BA5B-44C4-A33F-AC99C225430B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81929-94B4-4E10-8A4D-CEEFBC233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0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81929-94B4-4E10-8A4D-CEEFBC233DB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2F54-6168-4515-AA88-F85826B966EF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1258-50E2-4E8C-97BC-D2173A7F8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5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2F54-6168-4515-AA88-F85826B966EF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1258-50E2-4E8C-97BC-D2173A7F8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9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2F54-6168-4515-AA88-F85826B966EF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1258-50E2-4E8C-97BC-D2173A7F8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9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2F54-6168-4515-AA88-F85826B966EF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1258-50E2-4E8C-97BC-D2173A7F8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5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2F54-6168-4515-AA88-F85826B966EF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1258-50E2-4E8C-97BC-D2173A7F8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29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2F54-6168-4515-AA88-F85826B966EF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1258-50E2-4E8C-97BC-D2173A7F8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1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2F54-6168-4515-AA88-F85826B966EF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1258-50E2-4E8C-97BC-D2173A7F8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8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2F54-6168-4515-AA88-F85826B966EF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1258-50E2-4E8C-97BC-D2173A7F8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3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2F54-6168-4515-AA88-F85826B966EF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1258-50E2-4E8C-97BC-D2173A7F8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5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2F54-6168-4515-AA88-F85826B966EF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1258-50E2-4E8C-97BC-D2173A7F8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85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2F54-6168-4515-AA88-F85826B966EF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1258-50E2-4E8C-97BC-D2173A7F8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2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32F54-6168-4515-AA88-F85826B966EF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31258-50E2-4E8C-97BC-D2173A7F8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0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ebp"/><Relationship Id="rId1" Type="http://schemas.microsoft.com/office/2007/relationships/media" Target="../media/media1.web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ebp"/><Relationship Id="rId1" Type="http://schemas.microsoft.com/office/2007/relationships/media" Target="../media/media2.web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14355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572560" cy="5094328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Задание по музыке </a:t>
            </a:r>
          </a:p>
          <a:p>
            <a:r>
              <a:rPr lang="ru-RU" sz="5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«Путешествие в страну Музыки»</a:t>
            </a:r>
            <a:r>
              <a:rPr lang="ru-RU" sz="3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Arial" charset="0"/>
                <a:cs typeface="Arial" charset="0"/>
              </a:rPr>
              <a:t>для детей 2 года обучения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Arial" charset="0"/>
                <a:cs typeface="Arial" charset="0"/>
              </a:rPr>
              <a:t>по дополнительной общеразвивающей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Arial" charset="0"/>
                <a:cs typeface="Arial" charset="0"/>
              </a:rPr>
              <a:t>программе «Музыка»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Arial" charset="0"/>
                <a:cs typeface="Arial" charset="0"/>
              </a:rPr>
              <a:t>возраст 5 - 6 лет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Arial" charset="0"/>
                <a:cs typeface="Arial" charset="0"/>
              </a:rPr>
              <a:t>педагог дополнительного образования</a:t>
            </a:r>
          </a:p>
          <a:p>
            <a:pPr lvl="0" algn="r">
              <a:lnSpc>
                <a:spcPct val="12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3300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Атаманюк Александра Анатольевна</a:t>
            </a:r>
            <a:endParaRPr lang="ru-RU" sz="1800" spc="80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z="1800" spc="80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z="1800" spc="80" dirty="0" smtClean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z="1800" spc="80" dirty="0" smtClean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z="1800" spc="80" dirty="0" smtClean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z="1800" spc="80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z="1200" spc="80" dirty="0" smtClean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z="1200" spc="80" dirty="0" smtClean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z="1200" spc="80" dirty="0" smtClean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z="1200" spc="80" dirty="0" smtClean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z="1200" spc="80" dirty="0" smtClean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1200" spc="8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</a:t>
            </a:r>
          </a:p>
          <a:p>
            <a:pPr lvl="0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z="1200" spc="80" dirty="0" smtClean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z="1200" spc="80" dirty="0" smtClean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5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2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г. </a:t>
            </a:r>
            <a:r>
              <a:rPr lang="ru-RU" sz="22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Петропавловск-Камчатский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2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2025 </a:t>
            </a:r>
            <a:r>
              <a:rPr lang="ru-RU" sz="22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</a:t>
            </a:r>
            <a:r>
              <a:rPr lang="ru-RU" sz="22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lang="ru-RU" sz="2200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i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14414" y="2428868"/>
            <a:ext cx="2725878" cy="22587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266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 (3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1736" y="4572008"/>
            <a:ext cx="3791249" cy="2124681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1142984"/>
            <a:ext cx="78867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Здравствуйте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дорогие ребята и родители!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Сегодня мы отправимся в музыкальную страну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Далеко-далеко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есть одна прекрасная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страна.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ней живет добрая и красивая королева по имени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МУЗЫКА.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Населяют эту страну самые разные звуки - громкие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тихие,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высокие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низкие.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всеми ими мудро правит королева  МУЗЫКА.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-76200"/>
            <a:ext cx="8610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у тебя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самого, 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музыки бывает разное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настроение.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Иногда она звучит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весело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иногда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грустно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настроение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грустное, 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музыка чувствует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звуки становятся тихими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печальными.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Когда тебе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весело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   ноги сами рвутся в пляс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как радуются мышата.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3500438"/>
            <a:ext cx="4443426" cy="29040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7554" y="642918"/>
            <a:ext cx="2827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latin typeface="Arial" charset="0"/>
                <a:cs typeface="Arial" charset="0"/>
              </a:rPr>
              <a:t>Весело и грустно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7886700" cy="153987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празднике чаще играет веселая и громкая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музыка.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/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Посмотри на картинку, как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думаешь,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какая  музыка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звучит?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Утятам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сейчас грустно или весело?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3214686"/>
            <a:ext cx="4220624" cy="2890839"/>
          </a:xfrm>
        </p:spPr>
      </p:pic>
      <p:sp>
        <p:nvSpPr>
          <p:cNvPr id="5" name="Прямоугольник 4"/>
          <p:cNvSpPr/>
          <p:nvPr/>
        </p:nvSpPr>
        <p:spPr>
          <a:xfrm>
            <a:off x="3786182" y="500042"/>
            <a:ext cx="16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latin typeface="Arial" charset="0"/>
                <a:cs typeface="Arial" charset="0"/>
              </a:rPr>
              <a:t>Угадай-ка</a:t>
            </a:r>
            <a:endParaRPr lang="ru-RU" sz="24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857628"/>
            <a:ext cx="3787955" cy="2487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714356"/>
            <a:ext cx="86106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 и медленно</a:t>
            </a:r>
          </a:p>
          <a:p>
            <a:pPr lvl="0" algn="ctr"/>
            <a:endParaRPr lang="ru-R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бывает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медленной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быстрой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медленную музыку неторопливо порхают бабочки и медленно ползут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черепахи.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быструю музыку весело прыгают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зайчики.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 подходит к этим картинкам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857628"/>
            <a:ext cx="378621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2065432"/>
          </a:xfrm>
        </p:spPr>
        <p:txBody>
          <a:bodyPr>
            <a:noAutofit/>
          </a:bodyPr>
          <a:lstStyle/>
          <a:p>
            <a:pPr lvl="0" algn="ctr" defTabSz="45720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Музыку исполняют на самых разных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инструментах.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музыканты собираются вместе,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получается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оркестр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 чтобы музыка получилась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красивой,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оркестром дирижер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цвррезерв1\Downloads\photo_2023-07-01_13-20-11 (1)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336" y="2852936"/>
            <a:ext cx="4190996" cy="352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886700" cy="18500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Внимательно посмотри на картинку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скажи,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каких инструментах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играют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дети?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каком инструменте ты сам умеешь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играть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хотел бы научиться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цвррезерв1\Downloads\phppqjhi4_Konsultaciya-dlya-vospitatelej_html_e9fc3694b705c4d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260" y="3068960"/>
            <a:ext cx="3600000" cy="3486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azdeti.ru/images/photos/medium/article4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40000">
            <a:off x="5972902" y="3638641"/>
            <a:ext cx="2568972" cy="3148358"/>
          </a:xfrm>
          <a:prstGeom prst="rect">
            <a:avLst/>
          </a:prstGeom>
          <a:noFill/>
        </p:spPr>
      </p:pic>
      <p:pic>
        <p:nvPicPr>
          <p:cNvPr id="6" name="Picture 2" descr="http://skazka.odvsoft.ru/upload/Image/e0026f13llllllllllllllllllllc44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214818"/>
            <a:ext cx="2634632" cy="23488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76746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Нарисуйте музыкальный инструмент,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котором хотели бы научиться играть.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Рисунки принесите на следующее наше занятие.</a:t>
            </a:r>
          </a:p>
          <a:p>
            <a:pPr algn="just">
              <a:lnSpc>
                <a:spcPct val="150000"/>
              </a:lnSpc>
              <a:defRPr/>
            </a:pPr>
            <a:endParaRPr lang="ru-RU" alt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1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147</Words>
  <Application>Microsoft Office PowerPoint</Application>
  <PresentationFormat>Экран (4:3)</PresentationFormat>
  <Paragraphs>55</Paragraphs>
  <Slides>8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Office Theme</vt:lpstr>
      <vt:lpstr>Муниципальное бюджетное учреждение дополнительного образования «Центр внешкольной работы»</vt:lpstr>
      <vt:lpstr>   Здравствуйте, дорогие ребята и родители!  Сегодня мы отправимся в музыкальную страну. Далеко-далеко есть одна прекрасная страна.  В ней живет добрая и красивая королева по имени МУЗЫКА.  Населяют эту страну самые разные звуки - громкие  и тихие, высокие и низкие.  И всеми ими мудро правит королева  МУЗЫКА.</vt:lpstr>
      <vt:lpstr>Презентация PowerPoint</vt:lpstr>
      <vt:lpstr>На празднике чаще играет веселая и громкая музыка.  Посмотри на картинку, как ты думаешь, какая  музыка звучит?  Утятам сейчас грустно или весело? </vt:lpstr>
      <vt:lpstr>Презентация PowerPoint</vt:lpstr>
      <vt:lpstr>Музыку исполняют на самых разных инструментах.  Когда музыканты собираются вместе, получается оркестр.  А чтобы музыка получилась красивой, руководит оркестром дирижер.</vt:lpstr>
      <vt:lpstr> Внимательно посмотри на картинку и скажи, на каких инструментах играют дети?  А на каком инструменте ты сам умеешь играть или хотел бы научиться?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</dc:creator>
  <cp:lastModifiedBy>Евгений</cp:lastModifiedBy>
  <cp:revision>76</cp:revision>
  <dcterms:created xsi:type="dcterms:W3CDTF">2008-05-22T06:36:45Z</dcterms:created>
  <dcterms:modified xsi:type="dcterms:W3CDTF">2025-05-03T06:46:29Z</dcterms:modified>
</cp:coreProperties>
</file>