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63" r:id="rId4"/>
    <p:sldId id="267" r:id="rId5"/>
    <p:sldId id="268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0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96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1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32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13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3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57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12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75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55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60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22330">
              <a:srgbClr val="FDEDE3"/>
            </a:gs>
            <a:gs pos="58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48EC-C4D6-456F-A7FF-2DB89E515BA3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68B3E-8563-4F5F-BBD2-2ADB063978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08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1F3164-3EBF-2F25-71D7-F1044222D7ED}"/>
              </a:ext>
            </a:extLst>
          </p:cNvPr>
          <p:cNvSpPr txBox="1"/>
          <p:nvPr/>
        </p:nvSpPr>
        <p:spPr>
          <a:xfrm>
            <a:off x="200246" y="274290"/>
            <a:ext cx="11791507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Муниципальное бюджетное учреждение дополнительного образования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«Центр внешкольной работы»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Задание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«Комплекс упражнений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для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разминки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Для учащихся 2-го года обучения</a:t>
            </a:r>
            <a:b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дополнительной общеразвивающей </a:t>
            </a:r>
            <a:b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программе «Ритмический калейдоскоп»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Возраст - 5-6лет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Педагог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дополнительного образования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Гоголева Ирина Владимировна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 Петропавловск-Камчатский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2025г.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B36F8E-559E-8178-938A-C295A48049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8961" y="2448045"/>
            <a:ext cx="3131881" cy="313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25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7CDD85-9194-9C22-6E33-B96891A6B25E}"/>
              </a:ext>
            </a:extLst>
          </p:cNvPr>
          <p:cNvSpPr txBox="1"/>
          <p:nvPr/>
        </p:nvSpPr>
        <p:spPr>
          <a:xfrm>
            <a:off x="625549" y="1406036"/>
            <a:ext cx="109409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Здравствуйте, дорогие дети и родители!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59CACE-A342-EE70-0FBD-5E1B8056D502}"/>
              </a:ext>
            </a:extLst>
          </p:cNvPr>
          <p:cNvSpPr txBox="1"/>
          <p:nvPr/>
        </p:nvSpPr>
        <p:spPr>
          <a:xfrm>
            <a:off x="586640" y="2560903"/>
            <a:ext cx="11174819" cy="2345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Предлагаю вам с </a:t>
            </a: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детьми выполнить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упражнения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для разминки.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47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98A93-8CF5-133A-5D7D-433D93E5C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7" y="2782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«Подъем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прямых рук через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стороны»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14032A-9B8C-7825-CD9B-3C6D48ABAF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444" y="1411356"/>
            <a:ext cx="5578553" cy="508883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ru-RU" sz="2400" b="0" i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Исходное 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положение: стоя, ноги на ширине плеч, руки вдоль 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туловища.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однимайте 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прямые руки через стороны до касания ладонями над головой и обратно в исходное положение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Повторите упражнение несколько раз.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F79F8C32-2035-D45C-F9AD-E5AEF6471F9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6900" y="1393396"/>
            <a:ext cx="4057650" cy="4287584"/>
          </a:xfrm>
        </p:spPr>
      </p:pic>
    </p:spTree>
    <p:extLst>
      <p:ext uri="{BB962C8B-B14F-4D97-AF65-F5344CB8AC3E}">
        <p14:creationId xmlns:p14="http://schemas.microsoft.com/office/powerpoint/2010/main" val="64758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92338-982C-E2D4-355C-69257C9BC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87" y="27667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«Выпады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покачиванием»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B0CAD3-0227-9360-DF8A-27D09D39D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418" y="1504915"/>
            <a:ext cx="5766582" cy="53348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Исходное положение: стоя, ноги вместе, руки на 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поясе.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Сделайте 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широкий выпад правой ногой вперёд, 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перенесите 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вес на опорную 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ногу,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Сделайте 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несколько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покачиваний вперед-назад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Толчком 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правой ноги 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вернитесь 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исходное положение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Повторите тоже самое левой ногой.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Повторите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упраженение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несколько раз.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DE78CC37-0222-D7FB-DA10-4E7756071A6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6873" y="1622083"/>
            <a:ext cx="3371850" cy="3956304"/>
          </a:xfrm>
        </p:spPr>
      </p:pic>
    </p:spTree>
    <p:extLst>
      <p:ext uri="{BB962C8B-B14F-4D97-AF65-F5344CB8AC3E}">
        <p14:creationId xmlns:p14="http://schemas.microsoft.com/office/powerpoint/2010/main" val="1110822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AC8FF-AB06-45E9-FC8B-10355E4A7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«Махи ногами»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8FCA0D-BFF5-19D5-95DE-849FBE4EA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3384" y="1413803"/>
            <a:ext cx="5850988" cy="49025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опоры возьмите стул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Исходное положение: стоя, правая рука на опоре. </a:t>
            </a:r>
            <a:endParaRPr lang="ru-RU" sz="2400" b="0" i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Выполняйте 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махи левой ногой с постепенным увеличением амплитуды вперёд-назад, </a:t>
            </a:r>
            <a:r>
              <a:rPr lang="ru-RU" sz="2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влево-вправо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Смените 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руку на опоре и аналогично </a:t>
            </a:r>
            <a:r>
              <a:rPr lang="ru-RU" sz="2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выполните </a:t>
            </a:r>
            <a:r>
              <a:rPr lang="ru-RU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махи правой ногой.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C5666FEA-892F-1E5B-1F3F-B45628640BF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44780" y="1540761"/>
            <a:ext cx="4656662" cy="4186809"/>
          </a:xfrm>
        </p:spPr>
      </p:pic>
    </p:spTree>
    <p:extLst>
      <p:ext uri="{BB962C8B-B14F-4D97-AF65-F5344CB8AC3E}">
        <p14:creationId xmlns:p14="http://schemas.microsoft.com/office/powerpoint/2010/main" val="274182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428" y="1668083"/>
            <a:ext cx="122061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06D45-57CF-E96E-0C41-515806EEDD0C}"/>
              </a:ext>
            </a:extLst>
          </p:cNvPr>
          <p:cNvSpPr txBox="1"/>
          <p:nvPr/>
        </p:nvSpPr>
        <p:spPr>
          <a:xfrm>
            <a:off x="-7089" y="716242"/>
            <a:ext cx="12206177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Задание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Попросите ребенка 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каждое упражнение.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следующих занятиях мы их повторим.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Желаю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удачи!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0716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175</Words>
  <Application>Microsoft Office PowerPoint</Application>
  <PresentationFormat>Широкоэкранный</PresentationFormat>
  <Paragraphs>40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Упражнение «Подъем прямых рук через стороны»</vt:lpstr>
      <vt:lpstr>Упражнение «Выпады с покачиванием»</vt:lpstr>
      <vt:lpstr>Упражнение «Махи ногами»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ARDOR</dc:creator>
  <cp:lastModifiedBy>Евгений</cp:lastModifiedBy>
  <cp:revision>26</cp:revision>
  <dcterms:created xsi:type="dcterms:W3CDTF">2024-12-17T07:17:01Z</dcterms:created>
  <dcterms:modified xsi:type="dcterms:W3CDTF">2025-04-12T08:05:54Z</dcterms:modified>
</cp:coreProperties>
</file>