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1" r:id="rId3"/>
    <p:sldId id="258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BD65F-3A9D-4811-8882-827B39BA8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A21431-63CE-CB52-D6D4-341461C0C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1F6805-39CE-9E89-01E3-F9BEE4764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EC4454-08CF-F7B2-594C-7D8F0B5B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3DBEE0-53E1-B950-0F6E-6F89F494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53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DC2C8-649E-C9C0-955E-132F78EB3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3620CB-0A02-CCFC-D459-1B7092563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8C6EF-9794-844A-3D94-D74AD310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1443C9-694C-1170-E053-15B6E933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39E7DB-B28A-1F45-0DA2-37F4B7C3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944A23B-B49E-7732-22DC-5D0026764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015D9E-5742-BCBE-5E18-A6F16D3DE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41D420-FA19-D7D8-B429-CDCD45CE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A55501-D349-E74C-1918-17072D9D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43E873-D9E7-8752-4503-737EC016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E9BC6-2FE7-433B-4E25-8B12D8DE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1F3C57-BE00-434F-ED48-FFC76830D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72AF7B-B0AB-8216-C5FF-D544D83D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57649B-7BAF-5C47-AFAB-325B95D3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1A4E79-442C-206E-F149-E86CB8BB2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3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CA7DE-3BD5-05BF-C546-D1A0D93E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05FD79-A303-62CD-D970-BED18F750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5FC293-78CA-6273-18C3-05F02EA2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5101E-8ED9-851F-FC52-5BE90AAB6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B8BF18-9C64-BDAB-4F9E-458F3F84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8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B7DA6-A99A-CE01-65CE-70357657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469477-4954-9946-279A-B0E0ED1D5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63AD08-52BC-4B7C-978E-A85E4D030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79CAB2-0C68-A632-0F29-D72DD949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3E79BA-375E-A33A-CEC9-752785BD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7142E3-2D82-BD3F-6863-9E33CCC00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E0E55-CBCD-54F9-19CC-F46B985CB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23DEF5-DB0E-1AA6-FEA3-DC8ECD0D2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920830-9A2C-6E2C-0381-3710328C1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73BA35E-E6F6-8D88-6AE5-1E49EB4BD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AE428F-7F7E-0892-4C35-9E6BF954C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815A0D-5523-7097-839E-1FB689F00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1FE27C-8C01-B15C-8986-0EF25EB2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57319F-6D6F-57F9-3CF1-638C3E00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1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62C13-48FA-22DE-68ED-CF601448F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66BE6C-2071-E941-D42D-EE8A4282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BD0779-D4AD-8492-4337-B917E2C7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B58731-81DA-A94D-BF14-8C6151D7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2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B209387-B911-AF0B-0B92-AA8570749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B3C31C3-93B1-5B8D-E56C-9B72823FD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C3B2EE-F1DF-EB5B-8337-60DBE7AE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84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19CF2-EC79-13DF-B76F-F3B443FA2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35673-5CD3-1A2D-AF8F-9D7C71B70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A09F02-A43C-C215-D317-184D90393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603605-D566-07ED-8D16-D6663788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8D6C36-E853-CA26-F819-DAC8709F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A9BA99-9950-8AFE-6BC3-E8161A28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99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545FF-6091-5E3C-6298-A5F56CBF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EB908C-9DA2-4896-C7EE-0B90CE641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C39D8D-AC62-9839-F244-9A37FF94E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D90B14-3686-B362-641D-13443FBAB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37AFB7-9455-DA36-2774-9C463EBE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174F5E-296B-0198-5648-E6A281BA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E77A44-FBEE-4A5D-2B79-99A6842D5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CD3091-03FF-3656-4313-9BF6ED9B4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761C6C-3013-1722-1D28-86C078F2B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691C7-82BC-4D9F-8651-701B67794891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25236E-55D3-E412-207C-8069CD040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866155-2E65-A124-5456-3252DEF7A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1CD3-AE32-4F8C-8FDA-E2443EBC5F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0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33732"/>
            <a:ext cx="12099851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Муниципальное бюджетное учреждение дополнительного образования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«Центр внешкольной работы»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Задание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«Комплекс упражнений на растяжку»</a:t>
            </a: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1-го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года обучения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дополнительной общеразвивающей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программе «Ритмический калейдоскоп»</a:t>
            </a:r>
          </a:p>
          <a:p>
            <a:pPr algn="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- 5-6лет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Гоголева Ирина Владимировна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г. Петропавловск-Камчатский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2025г.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32414DF-A654-27D1-8369-4BDDDC3486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376" y="2345072"/>
            <a:ext cx="4257786" cy="281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5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A98DEC-0CA1-7BE6-5DC8-ED45C2733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3405"/>
            <a:ext cx="9144000" cy="3035595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Здравствуйте,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дети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и родители!</a:t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C15959-8D07-D754-EF6B-050DDCEE1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87" y="2906298"/>
            <a:ext cx="11529391" cy="25542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Предлагаю вам с </a:t>
            </a: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детьми</a:t>
            </a:r>
            <a:r>
              <a:rPr kumimoji="0" lang="ru-RU" sz="3600" b="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выполнить</a:t>
            </a:r>
          </a:p>
          <a:p>
            <a:pPr>
              <a:lnSpc>
                <a:spcPct val="150000"/>
              </a:lnSpc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упражнения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растяжку.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12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EAA5B-C75D-31E2-9DF1-D738C49D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444" y="762691"/>
            <a:ext cx="10515600" cy="11021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«Складка вперёд» </a:t>
            </a:r>
            <a:r>
              <a:rPr lang="ru-RU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CFE00D-2E66-041F-838A-4DBEC5E48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200" y="1690688"/>
            <a:ext cx="5181600" cy="45940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Исходное положение</a:t>
            </a:r>
            <a:r>
              <a:rPr lang="ru-RU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сидя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полу.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Раздвиньте 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прямые ноги по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шире. Руки поднимите вверх 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мячом.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Наклонитесь вперёд.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Старайтесь 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лечь животом на пол, не сгибая коленей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E20672C2-A6F1-0358-A7F7-2123A897CD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134" y="2487585"/>
            <a:ext cx="5569110" cy="2691737"/>
          </a:xfrm>
        </p:spPr>
      </p:pic>
    </p:spTree>
    <p:extLst>
      <p:ext uri="{BB962C8B-B14F-4D97-AF65-F5344CB8AC3E}">
        <p14:creationId xmlns:p14="http://schemas.microsoft.com/office/powerpoint/2010/main" val="39373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4F927-44E8-5951-90CF-AC2BD27FE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833"/>
            <a:ext cx="10515600" cy="1357792"/>
          </a:xfrm>
        </p:spPr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  <a:spcAft>
                <a:spcPts val="75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Упражнение «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Корзинка»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BB680B-AE57-12F6-E0A8-F0C203DBEA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6660"/>
            <a:ext cx="5181600" cy="47203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Исходное положение</a:t>
            </a: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лежа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животе. </a:t>
            </a:r>
            <a:endParaRPr lang="ru-RU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уками возьмитесь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 щиколотку ноги, </a:t>
            </a:r>
            <a:r>
              <a:rPr lang="ru-RU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азогните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руки в </a:t>
            </a: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локтях.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Прогнитесь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спине и </a:t>
            </a: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тянитесь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подбородком вверх. </a:t>
            </a:r>
            <a:endParaRPr lang="ru-RU" sz="26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Ноги согните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коленях, </a:t>
            </a: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старайтесь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дотянуться пальчиками </a:t>
            </a: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ног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макушки головы</a:t>
            </a:r>
            <a:r>
              <a:rPr lang="ru-RU" sz="2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8999225-6960-575B-0855-C9A3BA03EF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77982" y="1457325"/>
            <a:ext cx="4370035" cy="4369317"/>
          </a:xfrm>
        </p:spPr>
      </p:pic>
    </p:spTree>
    <p:extLst>
      <p:ext uri="{BB962C8B-B14F-4D97-AF65-F5344CB8AC3E}">
        <p14:creationId xmlns:p14="http://schemas.microsoft.com/office/powerpoint/2010/main" val="399472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B85BBF-D1B1-A942-A588-9F2FCDCBD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«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Лодочка»</a:t>
            </a:r>
            <a:endParaRPr lang="ru-RU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6D8205-E889-0427-D300-9E04B6FA8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886" y="1849508"/>
            <a:ext cx="5642114" cy="39557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>
                <a:solidFill>
                  <a:srgbClr val="010101"/>
                </a:solidFill>
                <a:latin typeface="Arial" pitchFamily="34" charset="0"/>
                <a:cs typeface="Arial" pitchFamily="34" charset="0"/>
              </a:rPr>
              <a:t>Исходное положение: л</a:t>
            </a:r>
            <a:r>
              <a:rPr lang="ru-RU" sz="2600" b="0" i="0" dirty="0">
                <a:solidFill>
                  <a:srgbClr val="010101"/>
                </a:solidFill>
                <a:effectLst/>
                <a:latin typeface="Arial" pitchFamily="34" charset="0"/>
                <a:cs typeface="Arial" pitchFamily="34" charset="0"/>
              </a:rPr>
              <a:t>ежа на </a:t>
            </a:r>
            <a:r>
              <a:rPr lang="ru-RU" sz="2600" b="0" i="0" dirty="0" smtClean="0">
                <a:solidFill>
                  <a:srgbClr val="010101"/>
                </a:solidFill>
                <a:effectLst/>
                <a:latin typeface="Arial" pitchFamily="34" charset="0"/>
                <a:cs typeface="Arial" pitchFamily="34" charset="0"/>
              </a:rPr>
              <a:t>животе.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solidFill>
                  <a:srgbClr val="01010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600" b="0" i="0" dirty="0" smtClean="0">
                <a:solidFill>
                  <a:srgbClr val="010101"/>
                </a:solidFill>
                <a:effectLst/>
                <a:latin typeface="Arial" pitchFamily="34" charset="0"/>
                <a:cs typeface="Arial" pitchFamily="34" charset="0"/>
              </a:rPr>
              <a:t>оги </a:t>
            </a:r>
            <a:r>
              <a:rPr lang="ru-RU" sz="2600" b="0" i="0" dirty="0">
                <a:solidFill>
                  <a:srgbClr val="010101"/>
                </a:solidFill>
                <a:effectLst/>
                <a:latin typeface="Arial" pitchFamily="34" charset="0"/>
                <a:cs typeface="Arial" pitchFamily="34" charset="0"/>
              </a:rPr>
              <a:t>прямые, руки </a:t>
            </a:r>
            <a:r>
              <a:rPr lang="ru-RU" sz="2600" b="0" i="0" dirty="0" smtClean="0">
                <a:solidFill>
                  <a:srgbClr val="010101"/>
                </a:solidFill>
                <a:effectLst/>
                <a:latin typeface="Arial" pitchFamily="34" charset="0"/>
                <a:cs typeface="Arial" pitchFamily="34" charset="0"/>
              </a:rPr>
              <a:t>вытяните вперед.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b="0" i="0" dirty="0" smtClean="0">
                <a:solidFill>
                  <a:srgbClr val="010101"/>
                </a:solidFill>
                <a:effectLst/>
                <a:latin typeface="Arial" pitchFamily="34" charset="0"/>
                <a:cs typeface="Arial" pitchFamily="34" charset="0"/>
              </a:rPr>
              <a:t>Поочередно поднимите </a:t>
            </a:r>
            <a:r>
              <a:rPr lang="ru-RU" sz="2600" b="0" i="0" dirty="0">
                <a:solidFill>
                  <a:srgbClr val="010101"/>
                </a:solidFill>
                <a:effectLst/>
                <a:latin typeface="Arial" pitchFamily="34" charset="0"/>
                <a:cs typeface="Arial" pitchFamily="34" charset="0"/>
              </a:rPr>
              <a:t>ноги и руки, изображая качающуюся лодочку.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49122D6A-A4D8-5E9D-9663-8F74E6B8F3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2828" y="2349796"/>
            <a:ext cx="5181600" cy="2785730"/>
          </a:xfrm>
        </p:spPr>
      </p:pic>
    </p:spTree>
    <p:extLst>
      <p:ext uri="{BB962C8B-B14F-4D97-AF65-F5344CB8AC3E}">
        <p14:creationId xmlns:p14="http://schemas.microsoft.com/office/powerpoint/2010/main" val="323730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1888" y="785683"/>
            <a:ext cx="1156822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Попросите ребенка выполнить каждое упражнение.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следующих занятиях мы будем их повторять.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Желаю удачи!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478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146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Здравствуйте, дети и родители!  </vt:lpstr>
      <vt:lpstr>Упражнение «Складка вперёд»  </vt:lpstr>
      <vt:lpstr>Упражнение «Корзинка» </vt:lpstr>
      <vt:lpstr>Упражнение «Лодочка»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ARDOR</dc:creator>
  <cp:lastModifiedBy>Евгений</cp:lastModifiedBy>
  <cp:revision>45</cp:revision>
  <dcterms:created xsi:type="dcterms:W3CDTF">2024-12-17T06:43:05Z</dcterms:created>
  <dcterms:modified xsi:type="dcterms:W3CDTF">2025-04-12T10:45:06Z</dcterms:modified>
</cp:coreProperties>
</file>