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61" r:id="rId3"/>
    <p:sldId id="258" r:id="rId4"/>
    <p:sldId id="262" r:id="rId5"/>
    <p:sldId id="263" r:id="rId6"/>
    <p:sldId id="260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FBD65F-3A9D-4811-8882-827B39BA87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FA21431-63CE-CB52-D6D4-341461C0C5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71F6805-39CE-9E89-01E3-F9BEE4764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691C7-82BC-4D9F-8651-701B67794891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9EC4454-08CF-F7B2-594C-7D8F0B5BF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C3DBEE0-53E1-B950-0F6E-6F89F4946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1CD3-AE32-4F8C-8FDA-E2443EBC5F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5532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ADC2C8-649E-C9C0-955E-132F78EB3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C3620CB-0A02-CCFC-D459-1B7092563A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918C6EF-9794-844A-3D94-D74AD3102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691C7-82BC-4D9F-8651-701B67794891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81443C9-694C-1170-E053-15B6E933B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739E7DB-B28A-1F45-0DA2-37F4B7C39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1CD3-AE32-4F8C-8FDA-E2443EBC5F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228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944A23B-B49E-7732-22DC-5D00267649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3015D9E-5742-BCBE-5E18-A6F16D3DE4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341D420-FA19-D7D8-B429-CDCD45CE4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691C7-82BC-4D9F-8651-701B67794891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BA55501-D349-E74C-1918-17072D9D3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D43E873-D9E7-8752-4503-737EC0160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1CD3-AE32-4F8C-8FDA-E2443EBC5F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8613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1E9BC6-2FE7-433B-4E25-8B12D8DE0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1F3C57-BE00-434F-ED48-FFC76830DF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72AF7B-B0AB-8216-C5FF-D544D83DC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691C7-82BC-4D9F-8651-701B67794891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F57649B-7BAF-5C47-AFAB-325B95D36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F1A4E79-442C-206E-F149-E86CB8BB2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1CD3-AE32-4F8C-8FDA-E2443EBC5F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5430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8CA7DE-3BD5-05BF-C546-D1A0D93E9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005FD79-A303-62CD-D970-BED18F750A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5FC293-78CA-6273-18C3-05F02EA22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691C7-82BC-4D9F-8651-701B67794891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635101E-8ED9-851F-FC52-5BE90AAB6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1B8BF18-9C64-BDAB-4F9E-458F3F846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1CD3-AE32-4F8C-8FDA-E2443EBC5F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1483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2B7DA6-A99A-CE01-65CE-70357657D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D469477-4954-9946-279A-B0E0ED1D5C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B63AD08-52BC-4B7C-978E-A85E4D0309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979CAB2-0C68-A632-0F29-D72DD9497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691C7-82BC-4D9F-8651-701B67794891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93E79BA-375E-A33A-CEC9-752785BD7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27142E3-2D82-BD3F-6863-9E33CCC00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1CD3-AE32-4F8C-8FDA-E2443EBC5F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004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5E0E55-CBCD-54F9-19CC-F46B985CB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223DEF5-DB0E-1AA6-FEA3-DC8ECD0D2F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1920830-9A2C-6E2C-0381-3710328C11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73BA35E-E6F6-8D88-6AE5-1E49EB4BD4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CAE428F-7F7E-0892-4C35-9E6BF954CD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2815A0D-5523-7097-839E-1FB689F00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691C7-82BC-4D9F-8651-701B67794891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01FE27C-8C01-B15C-8986-0EF25EB23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F57319F-6D6F-57F9-3CF1-638C3E00B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1CD3-AE32-4F8C-8FDA-E2443EBC5F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513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362C13-48FA-22DE-68ED-CF601448F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266BE6C-2071-E941-D42D-EE8A4282E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691C7-82BC-4D9F-8651-701B67794891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4BD0779-D4AD-8492-4337-B917E2C76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4B58731-81DA-A94D-BF14-8C6151D72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1CD3-AE32-4F8C-8FDA-E2443EBC5F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921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B209387-B911-AF0B-0B92-AA8570749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691C7-82BC-4D9F-8651-701B67794891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B3C31C3-93B1-5B8D-E56C-9B72823FD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9C3B2EE-F1DF-EB5B-8337-60DBE7AE5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1CD3-AE32-4F8C-8FDA-E2443EBC5F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840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119CF2-EC79-13DF-B76F-F3B443FA2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3B35673-5CD3-1A2D-AF8F-9D7C71B70D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0A09F02-A43C-C215-D317-184D903934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5603605-D566-07ED-8D16-D6663788E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691C7-82BC-4D9F-8651-701B67794891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58D6C36-E853-CA26-F819-DAC8709F7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8A9BA99-9950-8AFE-6BC3-E8161A286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1CD3-AE32-4F8C-8FDA-E2443EBC5F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5991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3545FF-6091-5E3C-6298-A5F56CBF1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AEB908C-9DA2-4896-C7EE-0B90CE6419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DC39D8D-AC62-9839-F244-9A37FF94E4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CD90B14-3686-B362-641D-13443FBAB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691C7-82BC-4D9F-8651-701B67794891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D37AFB7-9455-DA36-2774-9C463EBEA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8174F5E-296B-0198-5648-E6A281BA5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1CD3-AE32-4F8C-8FDA-E2443EBC5F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1017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E77A44-FBEE-4A5D-2B79-99A6842D5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CCD3091-03FF-3656-4313-9BF6ED9B46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1761C6C-3013-1722-1D28-86C078F2B2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691C7-82BC-4D9F-8651-701B67794891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125236E-55D3-E412-207C-8069CD0402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3866155-2E65-A124-5456-3252DEF7A2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91CD3-AE32-4F8C-8FDA-E2443EBC5F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3407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33732"/>
            <a:ext cx="12099851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Муниципальное бюджетное учреждение дополнительного образования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«Центр внешкольной работы»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Задание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«Комплекс упражнений на растяжку»</a:t>
            </a:r>
          </a:p>
          <a:p>
            <a:pPr algn="ctr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2000">
                <a:latin typeface="Arial" panose="020B0604020202020204" pitchFamily="34" charset="0"/>
                <a:cs typeface="Arial" panose="020B0604020202020204" pitchFamily="34" charset="0"/>
              </a:rPr>
              <a:t>учащихся </a:t>
            </a:r>
            <a:r>
              <a:rPr lang="ru-RU" sz="2000" smtClean="0">
                <a:latin typeface="Arial" panose="020B0604020202020204" pitchFamily="34" charset="0"/>
                <a:cs typeface="Arial" panose="020B0604020202020204" pitchFamily="34" charset="0"/>
              </a:rPr>
              <a:t>1-го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года обучения</a:t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по дополнительной общеразвивающей </a:t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программе «Ритмический калейдоскоп»</a:t>
            </a:r>
          </a:p>
          <a:p>
            <a:pPr algn="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Возраст - 5-6лет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Педагог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дополнительного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образования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Гоголева Ирина Владимировна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г. Петропавловск-Камчатский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2025г.</a:t>
            </a: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32414DF-A654-27D1-8369-4BDDDC3486F8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2376" y="2345072"/>
            <a:ext cx="4257786" cy="281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57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A98DEC-0CA1-7BE6-5DC8-ED45C2733C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93405"/>
            <a:ext cx="9144000" cy="3035595"/>
          </a:xfrm>
        </p:spPr>
        <p:txBody>
          <a:bodyPr>
            <a:noAutofit/>
          </a:bodyPr>
          <a:lstStyle/>
          <a:p>
            <a:r>
              <a:rPr lang="ru-RU" sz="3600" dirty="0">
                <a:latin typeface="Arial" pitchFamily="34" charset="0"/>
                <a:cs typeface="Arial" pitchFamily="34" charset="0"/>
              </a:rPr>
              <a:t>Здравствуйте,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дети </a:t>
            </a:r>
            <a:r>
              <a:rPr lang="ru-RU" sz="3600" dirty="0">
                <a:latin typeface="Arial" pitchFamily="34" charset="0"/>
                <a:cs typeface="Arial" pitchFamily="34" charset="0"/>
              </a:rPr>
              <a:t>и родители!</a:t>
            </a:r>
            <a:br>
              <a:rPr lang="ru-RU" sz="3600" dirty="0">
                <a:latin typeface="Arial" pitchFamily="34" charset="0"/>
                <a:cs typeface="Arial" pitchFamily="34" charset="0"/>
              </a:rPr>
            </a:br>
            <a:r>
              <a:rPr lang="ru-RU" sz="3600" dirty="0">
                <a:latin typeface="Arial" pitchFamily="34" charset="0"/>
                <a:cs typeface="Arial" pitchFamily="34" charset="0"/>
              </a:rPr>
              <a:t/>
            </a:r>
            <a:br>
              <a:rPr lang="ru-RU" sz="3600" dirty="0">
                <a:latin typeface="Arial" pitchFamily="34" charset="0"/>
                <a:cs typeface="Arial" pitchFamily="34" charset="0"/>
              </a:rPr>
            </a:b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0C15959-8D07-D754-EF6B-050DDCEE15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7687" y="2906298"/>
            <a:ext cx="11529391" cy="255421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Предлагаю вам с </a:t>
            </a:r>
            <a:r>
              <a:rPr kumimoji="0" lang="ru-RU" sz="3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детьми</a:t>
            </a:r>
            <a:r>
              <a:rPr kumimoji="0" lang="ru-RU" sz="3600" b="0" i="0" u="none" strike="noStrike" kern="1200" cap="none" spc="0" normalizeH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ru-RU" sz="3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выполнить</a:t>
            </a:r>
          </a:p>
          <a:p>
            <a:pPr>
              <a:lnSpc>
                <a:spcPct val="150000"/>
              </a:lnSpc>
            </a:pPr>
            <a:r>
              <a:rPr kumimoji="0" lang="ru-RU" sz="3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упражнения </a:t>
            </a: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на растяжку.</a:t>
            </a:r>
            <a:r>
              <a:rPr kumimoji="0" lang="ru-RU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/>
            </a:r>
            <a:br>
              <a:rPr kumimoji="0" lang="ru-RU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122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EEAA5B-C75D-31E2-9DF1-D738C49DF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444" y="762691"/>
            <a:ext cx="10515600" cy="1102168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Упражнение «Складка вперёд» </a:t>
            </a:r>
            <a:r>
              <a:rPr lang="ru-RU" sz="3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6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5CFE00D-2E66-041F-838A-4DBEC5E485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72200" y="1690688"/>
            <a:ext cx="5181600" cy="459406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2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Исходное положение</a:t>
            </a:r>
            <a:r>
              <a:rPr lang="ru-RU" sz="2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сидя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полу.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Раздвиньте </a:t>
            </a:r>
            <a:r>
              <a:rPr kumimoji="0" lang="ru-RU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прямые ноги по 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шире. Руки поднимите вверх </a:t>
            </a:r>
            <a:r>
              <a:rPr kumimoji="0" lang="ru-RU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мячом.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Наклонитесь вперёд.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Старайтесь </a:t>
            </a:r>
            <a:r>
              <a:rPr kumimoji="0" lang="ru-RU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лечь животом на пол, не сгибая коленей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E20672C2-A6F1-0358-A7F7-2123A897CD3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7134" y="2487585"/>
            <a:ext cx="5569110" cy="2691737"/>
          </a:xfrm>
        </p:spPr>
      </p:pic>
    </p:spTree>
    <p:extLst>
      <p:ext uri="{BB962C8B-B14F-4D97-AF65-F5344CB8AC3E}">
        <p14:creationId xmlns:p14="http://schemas.microsoft.com/office/powerpoint/2010/main" val="393738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C4F927-44E8-5951-90CF-AC2BD27FE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7833"/>
            <a:ext cx="10515600" cy="1357792"/>
          </a:xfrm>
        </p:spPr>
        <p:txBody>
          <a:bodyPr>
            <a:noAutofit/>
          </a:bodyPr>
          <a:lstStyle/>
          <a:p>
            <a:pPr marL="228600" lvl="0" indent="-228600" algn="ctr">
              <a:spcBef>
                <a:spcPts val="1000"/>
              </a:spcBef>
              <a:spcAft>
                <a:spcPts val="750"/>
              </a:spcAft>
              <a:defRPr/>
            </a:pPr>
            <a:r>
              <a:rPr lang="ru-RU" sz="3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Упражнение «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Корзинка»</a:t>
            </a: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BB680B-AE57-12F6-E0A8-F0C203DBEA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56660"/>
            <a:ext cx="5181600" cy="472030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Исходное положение</a:t>
            </a:r>
            <a:r>
              <a:rPr lang="ru-RU" sz="26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лежа 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26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животе. </a:t>
            </a:r>
            <a:endParaRPr lang="ru-RU" sz="2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26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уками возьмитесь 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 щиколотку ноги, </a:t>
            </a:r>
            <a:r>
              <a:rPr lang="ru-RU" sz="2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26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азогните 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руки в </a:t>
            </a:r>
            <a:r>
              <a:rPr lang="ru-RU" sz="26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локтях.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6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Прогнитесь 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 спине и </a:t>
            </a:r>
            <a:r>
              <a:rPr lang="ru-RU" sz="26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тянитесь 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подбородком вверх. </a:t>
            </a:r>
            <a:endParaRPr lang="ru-RU" sz="26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6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Ноги согните 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 коленях, </a:t>
            </a:r>
            <a:r>
              <a:rPr lang="ru-RU" sz="26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старайтесь 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дотянуться пальчиками </a:t>
            </a:r>
            <a:r>
              <a:rPr lang="ru-RU" sz="26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ног 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 макушки головы</a:t>
            </a:r>
            <a:r>
              <a:rPr lang="ru-RU" sz="26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6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88999225-6960-575B-0855-C9A3BA03EF8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77982" y="1457325"/>
            <a:ext cx="4370035" cy="4369317"/>
          </a:xfrm>
        </p:spPr>
      </p:pic>
    </p:spTree>
    <p:extLst>
      <p:ext uri="{BB962C8B-B14F-4D97-AF65-F5344CB8AC3E}">
        <p14:creationId xmlns:p14="http://schemas.microsoft.com/office/powerpoint/2010/main" val="3994729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B85BBF-D1B1-A942-A588-9F2FCDCBD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Упражнение «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Лодочка»</a:t>
            </a:r>
            <a:endParaRPr lang="ru-RU" sz="36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6D8205-E889-0427-D300-9E04B6FA8F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3886" y="1849508"/>
            <a:ext cx="5642114" cy="395577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600" dirty="0">
                <a:solidFill>
                  <a:srgbClr val="010101"/>
                </a:solidFill>
                <a:latin typeface="Arial" pitchFamily="34" charset="0"/>
                <a:cs typeface="Arial" pitchFamily="34" charset="0"/>
              </a:rPr>
              <a:t>Исходное положение: л</a:t>
            </a:r>
            <a:r>
              <a:rPr lang="ru-RU" sz="2600" b="0" i="0" dirty="0">
                <a:solidFill>
                  <a:srgbClr val="010101"/>
                </a:solidFill>
                <a:effectLst/>
                <a:latin typeface="Arial" pitchFamily="34" charset="0"/>
                <a:cs typeface="Arial" pitchFamily="34" charset="0"/>
              </a:rPr>
              <a:t>ежа на </a:t>
            </a:r>
            <a:r>
              <a:rPr lang="ru-RU" sz="2600" b="0" i="0" dirty="0" smtClean="0">
                <a:solidFill>
                  <a:srgbClr val="010101"/>
                </a:solidFill>
                <a:effectLst/>
                <a:latin typeface="Arial" pitchFamily="34" charset="0"/>
                <a:cs typeface="Arial" pitchFamily="34" charset="0"/>
              </a:rPr>
              <a:t>животе.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600" dirty="0" smtClean="0">
                <a:solidFill>
                  <a:srgbClr val="010101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ru-RU" sz="2600" b="0" i="0" dirty="0" smtClean="0">
                <a:solidFill>
                  <a:srgbClr val="010101"/>
                </a:solidFill>
                <a:effectLst/>
                <a:latin typeface="Arial" pitchFamily="34" charset="0"/>
                <a:cs typeface="Arial" pitchFamily="34" charset="0"/>
              </a:rPr>
              <a:t>оги </a:t>
            </a:r>
            <a:r>
              <a:rPr lang="ru-RU" sz="2600" b="0" i="0" dirty="0">
                <a:solidFill>
                  <a:srgbClr val="010101"/>
                </a:solidFill>
                <a:effectLst/>
                <a:latin typeface="Arial" pitchFamily="34" charset="0"/>
                <a:cs typeface="Arial" pitchFamily="34" charset="0"/>
              </a:rPr>
              <a:t>прямые, руки </a:t>
            </a:r>
            <a:r>
              <a:rPr lang="ru-RU" sz="2600" b="0" i="0" dirty="0" smtClean="0">
                <a:solidFill>
                  <a:srgbClr val="010101"/>
                </a:solidFill>
                <a:effectLst/>
                <a:latin typeface="Arial" pitchFamily="34" charset="0"/>
                <a:cs typeface="Arial" pitchFamily="34" charset="0"/>
              </a:rPr>
              <a:t>вытяните вперед.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600" b="0" i="0" dirty="0" smtClean="0">
                <a:solidFill>
                  <a:srgbClr val="010101"/>
                </a:solidFill>
                <a:effectLst/>
                <a:latin typeface="Arial" pitchFamily="34" charset="0"/>
                <a:cs typeface="Arial" pitchFamily="34" charset="0"/>
              </a:rPr>
              <a:t>Поочередно поднимите </a:t>
            </a:r>
            <a:r>
              <a:rPr lang="ru-RU" sz="2600" b="0" i="0" dirty="0">
                <a:solidFill>
                  <a:srgbClr val="010101"/>
                </a:solidFill>
                <a:effectLst/>
                <a:latin typeface="Arial" pitchFamily="34" charset="0"/>
                <a:cs typeface="Arial" pitchFamily="34" charset="0"/>
              </a:rPr>
              <a:t>ноги и руки, изображая качающуюся лодочку.</a:t>
            </a:r>
            <a:endParaRPr lang="ru-RU" sz="2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49122D6A-A4D8-5E9D-9663-8F74E6B8F38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22828" y="2349796"/>
            <a:ext cx="5181600" cy="2785730"/>
          </a:xfrm>
        </p:spPr>
      </p:pic>
    </p:spTree>
    <p:extLst>
      <p:ext uri="{BB962C8B-B14F-4D97-AF65-F5344CB8AC3E}">
        <p14:creationId xmlns:p14="http://schemas.microsoft.com/office/powerpoint/2010/main" val="3237300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11888" y="785683"/>
            <a:ext cx="11568223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ru-RU" sz="40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Задание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Попросите ребенка выполнить каждое упражнение.</a:t>
            </a:r>
          </a:p>
          <a:p>
            <a:pPr lvl="0" algn="ctr">
              <a:lnSpc>
                <a:spcPct val="150000"/>
              </a:lnSpc>
              <a:defRPr/>
            </a:pPr>
            <a:r>
              <a:rPr lang="ru-RU" sz="32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На следующих занятиях мы будем их повторять.</a:t>
            </a:r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Желаю удачи!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4781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</TotalTime>
  <Words>146</Words>
  <Application>Microsoft Office PowerPoint</Application>
  <PresentationFormat>Широкоэкранный</PresentationFormat>
  <Paragraphs>38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Презентация PowerPoint</vt:lpstr>
      <vt:lpstr>Здравствуйте, дети и родители!  </vt:lpstr>
      <vt:lpstr>Упражнение «Складка вперёд»  </vt:lpstr>
      <vt:lpstr>Упражнение «Корзинка» </vt:lpstr>
      <vt:lpstr>Упражнение «Лодочка»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ARDOR</dc:creator>
  <cp:lastModifiedBy>Евгений</cp:lastModifiedBy>
  <cp:revision>45</cp:revision>
  <dcterms:created xsi:type="dcterms:W3CDTF">2024-12-17T06:43:05Z</dcterms:created>
  <dcterms:modified xsi:type="dcterms:W3CDTF">2025-04-12T10:45:06Z</dcterms:modified>
</cp:coreProperties>
</file>