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274" r:id="rId3"/>
    <p:sldId id="259" r:id="rId4"/>
    <p:sldId id="275" r:id="rId5"/>
    <p:sldId id="276" r:id="rId6"/>
    <p:sldId id="261" r:id="rId7"/>
    <p:sldId id="27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99FF"/>
    <a:srgbClr val="FFCCCC"/>
    <a:srgbClr val="FFCCFF"/>
    <a:srgbClr val="99CCFF"/>
    <a:srgbClr val="CCFFCC"/>
    <a:srgbClr val="2CFCCF"/>
    <a:srgbClr val="CC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87626" autoAdjust="0"/>
  </p:normalViewPr>
  <p:slideViewPr>
    <p:cSldViewPr>
      <p:cViewPr varScale="1">
        <p:scale>
          <a:sx n="101" d="100"/>
          <a:sy n="101" d="100"/>
        </p:scale>
        <p:origin x="19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0C84A-75D6-40EA-8974-500C2BF94194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B840-7BD9-4C2C-B0D9-C2D8D89D7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06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CCFFCC"/>
            </a:gs>
            <a:gs pos="70000">
              <a:srgbClr val="CCFFCC"/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99-76C1-42CF-8610-84A2DD95B067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3132910"/>
            <a:ext cx="5013200" cy="2287137"/>
          </a:xfrm>
        </p:spPr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</a:t>
            </a: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учащихся 1 года обучения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дополнительной общеразвивающей</a:t>
            </a:r>
            <a:b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программы «Следуя за Терпсихорой»</a:t>
            </a:r>
            <a:b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Возраст 5-6 лет</a:t>
            </a:r>
            <a:b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 дополнительного образования Мельникова Марина </a:t>
            </a:r>
            <a:r>
              <a:rPr lang="ru-RU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Олеговна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971600" y="1332710"/>
            <a:ext cx="701515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«Позы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epaultement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croise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et efface,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ecartee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вперед и назад,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I, II, III, IV arabesques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11760" y="573325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Петропавловск-Камчатский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2025 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280837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МБУДО «Центр внешкольной 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работы»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46FCC-9209-EA1B-6990-249B5329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3456384"/>
          </a:xfrm>
        </p:spPr>
        <p:txBody>
          <a:bodyPr>
            <a:noAutofit/>
          </a:bodyPr>
          <a:lstStyle/>
          <a:p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Здравствуйте, дорогие дети и родители!</a:t>
            </a:r>
            <a:b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Предлагаю вспомнить, повторить и 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закрепить позы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в классическом танце.</a:t>
            </a:r>
          </a:p>
        </p:txBody>
      </p:sp>
    </p:spTree>
    <p:extLst>
      <p:ext uri="{BB962C8B-B14F-4D97-AF65-F5344CB8AC3E}">
        <p14:creationId xmlns:p14="http://schemas.microsoft.com/office/powerpoint/2010/main" val="138955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0034" y="797510"/>
            <a:ext cx="81439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rgbClr val="C00000"/>
              </a:buClr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Epaultement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croise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et efface</a:t>
            </a:r>
          </a:p>
          <a:p>
            <a:pPr lvl="1" algn="ctr">
              <a:buClr>
                <a:srgbClr val="C00000"/>
              </a:buClr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Изображение выглядит как зарисовка, рисунок, Штриховая графика, скелет&#10;&#10;Автоматически созданное описание">
            <a:extLst>
              <a:ext uri="{FF2B5EF4-FFF2-40B4-BE49-F238E27FC236}">
                <a16:creationId xmlns:a16="http://schemas.microsoft.com/office/drawing/2014/main" id="{57FBC934-7E52-EAE6-55BF-58017D414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7665" y="1556792"/>
            <a:ext cx="6627495" cy="44002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2579CB-A5EF-65F9-8479-7B51A186A9D7}"/>
              </a:ext>
            </a:extLst>
          </p:cNvPr>
          <p:cNvSpPr txBox="1"/>
          <p:nvPr/>
        </p:nvSpPr>
        <p:spPr>
          <a:xfrm>
            <a:off x="539552" y="428179"/>
            <a:ext cx="80648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Позы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ecartee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вперед и назад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" name="Рисунок 3" descr="Изображение выглядит как зарисовка, рисунок, Штриховая графика, сустав&#10;&#10;Автоматически созданное описание">
            <a:extLst>
              <a:ext uri="{FF2B5EF4-FFF2-40B4-BE49-F238E27FC236}">
                <a16:creationId xmlns:a16="http://schemas.microsoft.com/office/drawing/2014/main" id="{17EA9434-5C86-5DF3-2143-16F76EA48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505397"/>
            <a:ext cx="2993136" cy="4489704"/>
          </a:xfrm>
          <a:prstGeom prst="rect">
            <a:avLst/>
          </a:prstGeom>
        </p:spPr>
      </p:pic>
      <p:pic>
        <p:nvPicPr>
          <p:cNvPr id="6" name="Рисунок 5" descr="Изображение выглядит как зарисовка, рисунок, Штриховая графика, белый&#10;&#10;Автоматически созданное описание">
            <a:extLst>
              <a:ext uri="{FF2B5EF4-FFF2-40B4-BE49-F238E27FC236}">
                <a16:creationId xmlns:a16="http://schemas.microsoft.com/office/drawing/2014/main" id="{FDC1C8FD-4B83-5D2B-A188-E6635D0B20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040" y="1505395"/>
            <a:ext cx="3130296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983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E3C21-70AA-F387-6617-2CC791F011B6}"/>
              </a:ext>
            </a:extLst>
          </p:cNvPr>
          <p:cNvSpPr txBox="1"/>
          <p:nvPr/>
        </p:nvSpPr>
        <p:spPr>
          <a:xfrm>
            <a:off x="2627784" y="476672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 arabesques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Изображение выглядит как рисунок, зарисовка, Штриховая графика, Танец&#10;&#10;Автоматически созданное описание">
            <a:extLst>
              <a:ext uri="{FF2B5EF4-FFF2-40B4-BE49-F238E27FC236}">
                <a16:creationId xmlns:a16="http://schemas.microsoft.com/office/drawing/2014/main" id="{6173C99F-3F73-0E27-6B0C-86E5666E76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0258" y="1268760"/>
            <a:ext cx="4963484" cy="538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1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7797E7-24E3-6D20-4A2E-5E452069D268}"/>
              </a:ext>
            </a:extLst>
          </p:cNvPr>
          <p:cNvSpPr txBox="1"/>
          <p:nvPr/>
        </p:nvSpPr>
        <p:spPr>
          <a:xfrm>
            <a:off x="683568" y="428178"/>
            <a:ext cx="77768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детям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Выполните поочередно позы классического танца перед зеркалом.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kumimoji="0" lang="ru-RU" sz="32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ледите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 точностью ракурса и положением рук и ног.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включить спокойную классическую музыку.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612516-5FB5-9818-CDF1-58AD769E1ADC}"/>
              </a:ext>
            </a:extLst>
          </p:cNvPr>
          <p:cNvSpPr txBox="1"/>
          <p:nvPr/>
        </p:nvSpPr>
        <p:spPr>
          <a:xfrm>
            <a:off x="719572" y="548680"/>
            <a:ext cx="770485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родителям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Настройтесь на положительный лад и настройте ребенка.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Следите за правильностью исполнения упражнений.</a:t>
            </a:r>
            <a:endParaRPr lang="ru-RU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Снимите выполненное задание на видео и пришлите в группу.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Желаю удачи!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43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1084</TotalTime>
  <Words>118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Для учащихся 1 года обучения дополнительной общеразвивающей программы «Следуя за Терпсихорой» Возраст 5-6 лет Педагог дополнительного образования Мельникова Марина Олеговна</vt:lpstr>
      <vt:lpstr>Здравствуйте, дорогие дети и родители!  Предлагаю вспомнить, повторить и закрепить позы в классическом танце.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Телеком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 Викторович</dc:creator>
  <cp:lastModifiedBy>Евгений</cp:lastModifiedBy>
  <cp:revision>117</cp:revision>
  <dcterms:created xsi:type="dcterms:W3CDTF">2011-02-03T16:19:48Z</dcterms:created>
  <dcterms:modified xsi:type="dcterms:W3CDTF">2025-04-02T06:38:23Z</dcterms:modified>
</cp:coreProperties>
</file>