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69" r:id="rId10"/>
    <p:sldId id="270" r:id="rId11"/>
    <p:sldId id="272" r:id="rId12"/>
    <p:sldId id="271" r:id="rId13"/>
    <p:sldId id="264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87" autoAdjust="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E93E7-0AFF-4FE0-8145-ECAD1C81592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8525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63082-9E3C-4CE5-B202-C3B864DDDB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6672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78B42-1075-4BEE-B413-7A6AAB954C2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650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1FD51-78BD-4452-81E4-9350255D59A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9251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39FA9-AE11-4C57-8F12-902C796DF50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1195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AC5C7-CE8F-431E-959C-60C34C72877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2267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A2EA2-2AC8-4061-880B-6AB22E20F62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3618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A1A6-2BE9-488B-8519-47871D8B322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2959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EF70E-DE09-43A9-BAC3-139886D7A11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9490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B051F-D927-4F3B-AD59-F6EB336DE3C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9748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E1677-C6E5-414E-97C9-F2B41703E98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6865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34980C37-A389-4381-B9D4-0B38E9AA989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08050"/>
          </a:xfrm>
        </p:spPr>
        <p:txBody>
          <a:bodyPr anchor="b"/>
          <a:lstStyle/>
          <a:p>
            <a:pPr algn="ctr" eaLnBrk="1" hangingPunct="1"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+mn-lt"/>
              </a:rPr>
              <a:t>Муниципальное бюджетное учреждение дополнительного образования </a:t>
            </a:r>
            <a:br>
              <a:rPr lang="ru-RU" altLang="ru-RU" sz="1400" dirty="0" smtClean="0">
                <a:solidFill>
                  <a:srgbClr val="002060"/>
                </a:solidFill>
                <a:latin typeface="+mn-lt"/>
              </a:rPr>
            </a:br>
            <a:r>
              <a:rPr lang="ru-RU" altLang="ru-RU" sz="1400" dirty="0" smtClean="0">
                <a:solidFill>
                  <a:srgbClr val="002060"/>
                </a:solidFill>
                <a:latin typeface="+mn-lt"/>
              </a:rPr>
              <a:t>«Центр внешкольной работы»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41650" y="1355725"/>
            <a:ext cx="5851525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Задание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по декоративно-прикладному творчеству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002060"/>
                </a:solidFill>
              </a:rPr>
              <a:t>«Ракета»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i="1">
              <a:solidFill>
                <a:schemeClr val="hlink"/>
              </a:solidFill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solidFill>
                  <a:srgbClr val="002060"/>
                </a:solidFill>
              </a:rPr>
              <a:t>для учащихся 1-2 года обучения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solidFill>
                  <a:srgbClr val="002060"/>
                </a:solidFill>
              </a:rPr>
              <a:t>по дополнительной общеразвивающей программе «Славянский узор»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solidFill>
                  <a:srgbClr val="002060"/>
                </a:solidFill>
              </a:rPr>
              <a:t>Возраст 6-14 лет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solidFill>
                  <a:srgbClr val="002060"/>
                </a:solidFill>
              </a:rPr>
              <a:t>Педагог дополнительного образования Федорова Татьяна Гавриловн</a:t>
            </a:r>
            <a:r>
              <a:rPr lang="ru-RU" altLang="ru-RU" sz="2000" i="1">
                <a:solidFill>
                  <a:srgbClr val="002060"/>
                </a:solidFill>
              </a:rPr>
              <a:t>а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100">
              <a:solidFill>
                <a:srgbClr val="002060"/>
              </a:solidFill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100">
              <a:solidFill>
                <a:srgbClr val="00206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solidFill>
                  <a:srgbClr val="002060"/>
                </a:solidFill>
                <a:cs typeface="Arial" panose="020B0604020202020204" pitchFamily="34" charset="0"/>
              </a:rPr>
              <a:t>г. Петропавловск-Камчатский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solidFill>
                  <a:srgbClr val="002060"/>
                </a:solidFill>
                <a:cs typeface="Arial" panose="020B0604020202020204" pitchFamily="34" charset="0"/>
              </a:rPr>
              <a:t>2025 г.</a:t>
            </a:r>
          </a:p>
        </p:txBody>
      </p:sp>
      <p:pic>
        <p:nvPicPr>
          <p:cNvPr id="3076" name="Picture 6" descr="img569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1341438"/>
            <a:ext cx="2573337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267325" cy="91916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Оформляем ракету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62500" cy="3700463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Пришиваем иллюминатор посередине ракеты.</a:t>
            </a:r>
          </a:p>
          <a:p>
            <a:pPr eaLnBrk="1" hangingPunct="1"/>
            <a:r>
              <a:rPr lang="ru-RU" altLang="ru-RU" sz="2800" smtClean="0"/>
              <a:t>Закрылки пришиваем снизу с разных сторон.</a:t>
            </a:r>
          </a:p>
          <a:p>
            <a:pPr eaLnBrk="1" hangingPunct="1"/>
            <a:r>
              <a:rPr lang="ru-RU" altLang="ru-RU" sz="2800" smtClean="0"/>
              <a:t>Вставляем в изделие втулку. </a:t>
            </a:r>
          </a:p>
          <a:p>
            <a:pPr eaLnBrk="1" hangingPunct="1"/>
            <a:endParaRPr lang="ru-RU" altLang="ru-RU" sz="2800" smtClean="0">
              <a:latin typeface="Times New Roman" panose="02020603050405020304" pitchFamily="18" charset="0"/>
            </a:endParaRPr>
          </a:p>
        </p:txBody>
      </p:sp>
      <p:pic>
        <p:nvPicPr>
          <p:cNvPr id="12292" name="Picture 7" descr="img567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063" y="1144588"/>
            <a:ext cx="315277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07188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Оформляем нос ракеты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546600" cy="453072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Провязываем ряд по схеме: из 1 петли 1 столбик, из 2-х петель 1 столбик и т.д. До конца ряда делаем убавки.</a:t>
            </a:r>
          </a:p>
          <a:p>
            <a:pPr eaLnBrk="1" hangingPunct="1"/>
            <a:r>
              <a:rPr lang="ru-RU" altLang="ru-RU" sz="2800" smtClean="0"/>
              <a:t>Далее вяжем 3-4 ряда по спирали и опять делаем убавки до 1 петли.  </a:t>
            </a:r>
          </a:p>
        </p:txBody>
      </p:sp>
      <p:pic>
        <p:nvPicPr>
          <p:cNvPr id="13316" name="Picture 8" descr="img569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48263" y="1619250"/>
            <a:ext cx="3544887" cy="3956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Ракета готова!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981075"/>
            <a:ext cx="4038600" cy="503238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Вариант № 1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435600" y="981075"/>
            <a:ext cx="3394075" cy="503238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Вариант № 2</a:t>
            </a:r>
          </a:p>
        </p:txBody>
      </p:sp>
      <p:pic>
        <p:nvPicPr>
          <p:cNvPr id="14341" name="Picture 6" descr="img569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5575" y="1484313"/>
            <a:ext cx="2459038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7" descr="img57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525" y="1484313"/>
            <a:ext cx="2333625" cy="45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33375"/>
            <a:ext cx="7924800" cy="574675"/>
          </a:xfrm>
        </p:spPr>
        <p:txBody>
          <a:bodyPr anchor="b"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к заданию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7063" y="1268413"/>
            <a:ext cx="8347075" cy="4803775"/>
          </a:xfrm>
        </p:spPr>
        <p:txBody>
          <a:bodyPr/>
          <a:lstStyle/>
          <a:p>
            <a:pPr algn="just" eaLnBrk="1" hangingPunct="1"/>
            <a:r>
              <a:rPr lang="ru-RU" altLang="ru-RU" sz="2800" smtClean="0">
                <a:cs typeface="Arial" panose="020B0604020202020204" pitchFamily="34" charset="0"/>
              </a:rPr>
              <a:t>Украсить изделие можно различными материалами, которые есть у вас дома.</a:t>
            </a:r>
          </a:p>
          <a:p>
            <a:pPr algn="just" eaLnBrk="1" hangingPunct="1"/>
            <a:r>
              <a:rPr lang="ru-RU" altLang="ru-RU" sz="2800" smtClean="0">
                <a:cs typeface="Arial" panose="020B0604020202020204" pitchFamily="34" charset="0"/>
              </a:rPr>
              <a:t>Более опытные учащиеся могут предложить свои варианты оформления ракеты.</a:t>
            </a:r>
          </a:p>
          <a:p>
            <a:pPr algn="just" eaLnBrk="1" hangingPunct="1"/>
            <a:r>
              <a:rPr lang="ru-RU" altLang="ru-RU" sz="2800" smtClean="0">
                <a:cs typeface="Arial" panose="020B0604020202020204" pitchFamily="34" charset="0"/>
              </a:rPr>
              <a:t>Готовые ракеты принести на следующее наше занятие.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200" i="1" smtClean="0">
                <a:cs typeface="Arial" panose="020B0604020202020204" pitchFamily="34" charset="0"/>
              </a:rPr>
              <a:t>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200" b="1" i="1" smtClean="0">
                <a:cs typeface="Arial" panose="020B0604020202020204" pitchFamily="34" charset="0"/>
              </a:rPr>
              <a:t>                       </a:t>
            </a:r>
            <a:r>
              <a:rPr lang="ru-RU" altLang="ru-RU" b="1" i="1" smtClean="0"/>
              <a:t>Жду ваши работы!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28725" y="692150"/>
            <a:ext cx="6851650" cy="725488"/>
          </a:xfrm>
        </p:spPr>
        <p:txBody>
          <a:bodyPr anchor="b"/>
          <a:lstStyle/>
          <a:p>
            <a:pPr eaLnBrk="1" hangingPunct="1"/>
            <a:r>
              <a:rPr lang="ru-RU" altLang="ru-RU" sz="400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Дорогие мои рукодельницы!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229600" cy="352901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sz="2800" smtClean="0"/>
              <a:t>	Мы продолжаем  осваивать  технику вязания крючком по кругу.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sz="2800" smtClean="0"/>
              <a:t>	Предлагаю вам попробовать себя в новом способе вязания - вязание единым полотном, с добавлением деталей.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sz="2800" smtClean="0"/>
              <a:t>	Свяжем ракету.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679450" y="195263"/>
            <a:ext cx="7559675" cy="919162"/>
          </a:xfrm>
        </p:spPr>
        <p:txBody>
          <a:bodyPr anchor="b"/>
          <a:lstStyle/>
          <a:p>
            <a:pPr eaLnBrk="1" hangingPunct="1"/>
            <a:r>
              <a:rPr lang="ru-RU" altLang="ru-RU" sz="400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работы вам нужны: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3100" y="908050"/>
            <a:ext cx="6059488" cy="3529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altLang="ru-RU" sz="3400" b="1" dirty="0" smtClean="0">
              <a:latin typeface="Times New Roman" panose="02020603050405020304" pitchFamily="18" charset="0"/>
            </a:endParaRPr>
          </a:p>
          <a:p>
            <a:pPr marL="2160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altLang="ru-RU" sz="2800" dirty="0" smtClean="0"/>
              <a:t>крючок № 3-4;</a:t>
            </a:r>
          </a:p>
          <a:p>
            <a:pPr marL="2160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altLang="ru-RU" sz="2800" dirty="0" smtClean="0"/>
              <a:t>пряжа голубого и белого цвета;</a:t>
            </a:r>
          </a:p>
          <a:p>
            <a:pPr marL="2160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altLang="ru-RU" sz="2800" dirty="0" smtClean="0"/>
              <a:t>втулка от туалетной 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/>
              <a:t>    бумаги;</a:t>
            </a:r>
          </a:p>
          <a:p>
            <a:pPr marL="2160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altLang="ru-RU" sz="2800" dirty="0" smtClean="0"/>
              <a:t>ножницы.</a:t>
            </a:r>
          </a:p>
        </p:txBody>
      </p:sp>
      <p:pic>
        <p:nvPicPr>
          <p:cNvPr id="5124" name="Рисунок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725" y="3141663"/>
            <a:ext cx="3549650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358775"/>
            <a:ext cx="7499350" cy="703263"/>
          </a:xfrm>
        </p:spPr>
        <p:txBody>
          <a:bodyPr anchor="b"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выполнения работы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7975" y="1628775"/>
            <a:ext cx="5194300" cy="341312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Набираем три петли, соединяем петли в кольцо. </a:t>
            </a:r>
          </a:p>
          <a:p>
            <a:pPr eaLnBrk="1" hangingPunct="1"/>
            <a:r>
              <a:rPr lang="ru-RU" altLang="ru-RU" sz="2800" smtClean="0"/>
              <a:t>Далее вяжем круг амигуруми с прибавками до размера диаметра втулки (36-40 петель).</a:t>
            </a:r>
          </a:p>
          <a:p>
            <a:pPr eaLnBrk="1" hangingPunct="1"/>
            <a:endParaRPr lang="ru-RU" altLang="ru-RU" sz="2800" b="1" smtClean="0">
              <a:latin typeface="Times New Roman" panose="02020603050405020304" pitchFamily="18" charset="0"/>
            </a:endParaRPr>
          </a:p>
        </p:txBody>
      </p:sp>
      <p:sp>
        <p:nvSpPr>
          <p:cNvPr id="6148" name="AutoShape 9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900"/>
          </a:p>
        </p:txBody>
      </p:sp>
      <p:pic>
        <p:nvPicPr>
          <p:cNvPr id="6149" name="Picture 6" descr="img55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0" y="1412875"/>
            <a:ext cx="3240088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6100"/>
            <a:ext cx="5903912" cy="774700"/>
          </a:xfrm>
        </p:spPr>
        <p:txBody>
          <a:bodyPr anchor="b"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Продолжаем работу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341438"/>
            <a:ext cx="3827462" cy="3997325"/>
          </a:xfrm>
        </p:spPr>
        <p:txBody>
          <a:bodyPr/>
          <a:lstStyle/>
          <a:p>
            <a:pPr eaLnBrk="1" hangingPunct="1"/>
            <a:endParaRPr lang="ru-RU" altLang="ru-RU" b="1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2800" smtClean="0"/>
              <a:t>Получилось дно ракеты.</a:t>
            </a:r>
          </a:p>
          <a:p>
            <a:pPr eaLnBrk="1" hangingPunct="1"/>
            <a:r>
              <a:rPr lang="ru-RU" altLang="ru-RU" sz="2800" smtClean="0"/>
              <a:t>Дальше вяжем столбиками или полустолбиками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smtClean="0"/>
              <a:t>    без прибавок.</a:t>
            </a:r>
          </a:p>
        </p:txBody>
      </p:sp>
      <p:pic>
        <p:nvPicPr>
          <p:cNvPr id="7172" name="Picture 5" descr="img557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3113" y="1576388"/>
            <a:ext cx="3902075" cy="39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6057900" cy="9921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Вяжем основу ракеты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63700"/>
            <a:ext cx="4038600" cy="362902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Переходим на белую нить.</a:t>
            </a:r>
          </a:p>
          <a:p>
            <a:pPr eaLnBrk="1" hangingPunct="1"/>
            <a:r>
              <a:rPr lang="ru-RU" altLang="ru-RU" sz="2800" smtClean="0"/>
              <a:t>Провязываем 10-15 рядов.</a:t>
            </a:r>
          </a:p>
          <a:p>
            <a:pPr eaLnBrk="1" hangingPunct="1"/>
            <a:r>
              <a:rPr lang="ru-RU" altLang="ru-RU" sz="2800" smtClean="0"/>
              <a:t>Меряем наше вязание на втулку по высоте.</a:t>
            </a:r>
          </a:p>
        </p:txBody>
      </p:sp>
      <p:pic>
        <p:nvPicPr>
          <p:cNvPr id="8196" name="Picture 7" descr="img565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9700" y="1454150"/>
            <a:ext cx="3279775" cy="404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Делаем каркас ракеты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17638"/>
            <a:ext cx="4537075" cy="453072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Берём втулку.</a:t>
            </a:r>
          </a:p>
          <a:p>
            <a:pPr eaLnBrk="1" hangingPunct="1"/>
            <a:r>
              <a:rPr lang="ru-RU" altLang="ru-RU" sz="2800" smtClean="0"/>
              <a:t>Измеряем диаметр.</a:t>
            </a:r>
          </a:p>
          <a:p>
            <a:pPr eaLnBrk="1" hangingPunct="1"/>
            <a:r>
              <a:rPr lang="ru-RU" altLang="ru-RU" sz="2800" smtClean="0"/>
              <a:t>От края втулки на расстоянии половины диаметра делаем отметки. К отметкам рисуем треугольники.</a:t>
            </a:r>
          </a:p>
          <a:p>
            <a:pPr eaLnBrk="1" hangingPunct="1"/>
            <a:r>
              <a:rPr lang="ru-RU" altLang="ru-RU" sz="2800" smtClean="0"/>
              <a:t>Вырезаем каждый второй треугольник. </a:t>
            </a:r>
          </a:p>
        </p:txBody>
      </p:sp>
      <p:pic>
        <p:nvPicPr>
          <p:cNvPr id="9220" name="Picture 7" descr="img56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063" y="1417638"/>
            <a:ext cx="2425700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Вяжем иллюминатор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038600" cy="865187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Набираем 8-10 петель.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268413"/>
            <a:ext cx="4038600" cy="1081087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cs typeface="Arial" panose="020B0604020202020204" pitchFamily="34" charset="0"/>
              </a:rPr>
              <a:t>Соединяем их в кольцо.</a:t>
            </a:r>
          </a:p>
        </p:txBody>
      </p:sp>
      <p:pic>
        <p:nvPicPr>
          <p:cNvPr id="10245" name="Picture 7" descr="img56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450" y="2379663"/>
            <a:ext cx="3340100" cy="358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img56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2688" y="2379663"/>
            <a:ext cx="3340100" cy="352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45466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Вяжем закрылки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91063" cy="453072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Набираем 7 петель.</a:t>
            </a:r>
          </a:p>
          <a:p>
            <a:pPr eaLnBrk="1" hangingPunct="1"/>
            <a:r>
              <a:rPr lang="ru-RU" altLang="ru-RU" sz="2800" smtClean="0"/>
              <a:t>Вяжем поворотными рядами, не провязывая первую петлю во втором, четвёртом рядах и последнюю петлю в третьем и пятом.</a:t>
            </a:r>
          </a:p>
          <a:p>
            <a:pPr eaLnBrk="1" hangingPunct="1"/>
            <a:r>
              <a:rPr lang="ru-RU" altLang="ru-RU" sz="2800" smtClean="0"/>
              <a:t>Делаем 3 – 4 штуки.</a:t>
            </a:r>
          </a:p>
        </p:txBody>
      </p:sp>
      <p:pic>
        <p:nvPicPr>
          <p:cNvPr id="11268" name="Picture 7" descr="img5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725" y="1566863"/>
            <a:ext cx="36115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154</TotalTime>
  <Words>310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Garamond</vt:lpstr>
      <vt:lpstr>Wingdings</vt:lpstr>
      <vt:lpstr>Calibri</vt:lpstr>
      <vt:lpstr>Times New Roman</vt:lpstr>
      <vt:lpstr>Край</vt:lpstr>
      <vt:lpstr>Муниципальное бюджетное учреждение дополнительного образования  «Центр внешкольной работы»</vt:lpstr>
      <vt:lpstr>Дорогие мои рукодельницы!</vt:lpstr>
      <vt:lpstr>Для работы вам нужны:</vt:lpstr>
      <vt:lpstr>Порядок выполнения работы</vt:lpstr>
      <vt:lpstr>Продолжаем работу</vt:lpstr>
      <vt:lpstr>Вяжем основу ракеты</vt:lpstr>
      <vt:lpstr>Делаем каркас ракеты</vt:lpstr>
      <vt:lpstr>Вяжем иллюминатор</vt:lpstr>
      <vt:lpstr>Вяжем закрылки</vt:lpstr>
      <vt:lpstr>Оформляем ракету</vt:lpstr>
      <vt:lpstr>Оформляем нос ракеты</vt:lpstr>
      <vt:lpstr>Ракета готова!</vt:lpstr>
      <vt:lpstr>Рекомендации к заданию</vt:lpstr>
    </vt:vector>
  </TitlesOfParts>
  <Company>Benchman (G)hosts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Евгений</cp:lastModifiedBy>
  <cp:revision>11</cp:revision>
  <dcterms:created xsi:type="dcterms:W3CDTF">2025-03-30T23:50:22Z</dcterms:created>
  <dcterms:modified xsi:type="dcterms:W3CDTF">2025-04-01T05:40:43Z</dcterms:modified>
</cp:coreProperties>
</file>