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82" r:id="rId2"/>
    <p:sldId id="288" r:id="rId3"/>
    <p:sldId id="292" r:id="rId4"/>
    <p:sldId id="293" r:id="rId5"/>
    <p:sldId id="286" r:id="rId6"/>
    <p:sldId id="289" r:id="rId7"/>
    <p:sldId id="290" r:id="rId8"/>
    <p:sldId id="291" r:id="rId9"/>
    <p:sldId id="264" r:id="rId10"/>
    <p:sldId id="294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9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1 w 717"/>
                <a:gd name="T1" fmla="*/ 845 h 845"/>
                <a:gd name="T2" fmla="*/ 731 w 717"/>
                <a:gd name="T3" fmla="*/ 821 h 845"/>
                <a:gd name="T4" fmla="*/ 588 w 717"/>
                <a:gd name="T5" fmla="*/ 605 h 845"/>
                <a:gd name="T6" fmla="*/ 413 w 717"/>
                <a:gd name="T7" fmla="*/ 396 h 845"/>
                <a:gd name="T8" fmla="*/ 228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6 w 717"/>
                <a:gd name="T15" fmla="*/ 198 h 845"/>
                <a:gd name="T16" fmla="*/ 407 w 717"/>
                <a:gd name="T17" fmla="*/ 408 h 845"/>
                <a:gd name="T18" fmla="*/ 582 w 717"/>
                <a:gd name="T19" fmla="*/ 623 h 845"/>
                <a:gd name="T20" fmla="*/ 731 w 717"/>
                <a:gd name="T21" fmla="*/ 845 h 845"/>
                <a:gd name="T22" fmla="*/ 73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4 w 407"/>
                <a:gd name="T1" fmla="*/ 414 h 414"/>
                <a:gd name="T2" fmla="*/ 414 w 407"/>
                <a:gd name="T3" fmla="*/ 396 h 414"/>
                <a:gd name="T4" fmla="*/ 229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3 w 407"/>
                <a:gd name="T13" fmla="*/ 204 h 414"/>
                <a:gd name="T14" fmla="*/ 414 w 407"/>
                <a:gd name="T15" fmla="*/ 414 h 414"/>
                <a:gd name="T16" fmla="*/ 414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0 w 586"/>
                <a:gd name="T1" fmla="*/ 0 h 599"/>
                <a:gd name="T2" fmla="*/ 582 w 586"/>
                <a:gd name="T3" fmla="*/ 0 h 599"/>
                <a:gd name="T4" fmla="*/ 414 w 586"/>
                <a:gd name="T5" fmla="*/ 132 h 599"/>
                <a:gd name="T6" fmla="*/ 264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4 w 586"/>
                <a:gd name="T17" fmla="*/ 282 h 599"/>
                <a:gd name="T18" fmla="*/ 420 w 586"/>
                <a:gd name="T19" fmla="*/ 138 h 599"/>
                <a:gd name="T20" fmla="*/ 600 w 586"/>
                <a:gd name="T21" fmla="*/ 0 h 599"/>
                <a:gd name="T22" fmla="*/ 60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6 w 269"/>
                <a:gd name="T1" fmla="*/ 0 h 252"/>
                <a:gd name="T2" fmla="*/ 258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6 w 269"/>
                <a:gd name="T15" fmla="*/ 0 h 252"/>
                <a:gd name="T16" fmla="*/ 276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069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069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EFB9D-AF4F-4057-A7A9-37A07BAB04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109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48994-73F5-4193-B6ED-0922AE45CE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2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1B6A1-2C70-4366-80FE-DA46DBA757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893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3B204-5FD2-4251-BF87-C65DE548D9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445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73E2B-A969-4C98-BC8E-F627718E41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289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078BB-BE92-4037-9F1E-19D73DEF22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365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58004-19DD-43B2-82F4-CB1AD581E6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03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5A064-309E-4183-A2EF-ACF6B4E9FD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322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D2DFA-359E-4DA5-B489-48CC1AFA79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236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27F5E-C342-427A-A834-5CD5EC7D44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431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96E61-67D0-4232-992C-0F7D699276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96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6963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6963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6963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6963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4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5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965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965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6965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6965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1 w 717"/>
                <a:gd name="T1" fmla="*/ 845 h 845"/>
                <a:gd name="T2" fmla="*/ 731 w 717"/>
                <a:gd name="T3" fmla="*/ 821 h 845"/>
                <a:gd name="T4" fmla="*/ 588 w 717"/>
                <a:gd name="T5" fmla="*/ 605 h 845"/>
                <a:gd name="T6" fmla="*/ 413 w 717"/>
                <a:gd name="T7" fmla="*/ 396 h 845"/>
                <a:gd name="T8" fmla="*/ 228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6 w 717"/>
                <a:gd name="T15" fmla="*/ 198 h 845"/>
                <a:gd name="T16" fmla="*/ 407 w 717"/>
                <a:gd name="T17" fmla="*/ 408 h 845"/>
                <a:gd name="T18" fmla="*/ 582 w 717"/>
                <a:gd name="T19" fmla="*/ 623 h 845"/>
                <a:gd name="T20" fmla="*/ 731 w 717"/>
                <a:gd name="T21" fmla="*/ 845 h 845"/>
                <a:gd name="T22" fmla="*/ 73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4 w 407"/>
                <a:gd name="T1" fmla="*/ 414 h 414"/>
                <a:gd name="T2" fmla="*/ 414 w 407"/>
                <a:gd name="T3" fmla="*/ 396 h 414"/>
                <a:gd name="T4" fmla="*/ 229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3 w 407"/>
                <a:gd name="T13" fmla="*/ 204 h 414"/>
                <a:gd name="T14" fmla="*/ 414 w 407"/>
                <a:gd name="T15" fmla="*/ 414 h 414"/>
                <a:gd name="T16" fmla="*/ 414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65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0 w 586"/>
                <a:gd name="T1" fmla="*/ 0 h 599"/>
                <a:gd name="T2" fmla="*/ 582 w 586"/>
                <a:gd name="T3" fmla="*/ 0 h 599"/>
                <a:gd name="T4" fmla="*/ 414 w 586"/>
                <a:gd name="T5" fmla="*/ 132 h 599"/>
                <a:gd name="T6" fmla="*/ 264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4 w 586"/>
                <a:gd name="T17" fmla="*/ 282 h 599"/>
                <a:gd name="T18" fmla="*/ 420 w 586"/>
                <a:gd name="T19" fmla="*/ 138 h 599"/>
                <a:gd name="T20" fmla="*/ 600 w 586"/>
                <a:gd name="T21" fmla="*/ 0 h 599"/>
                <a:gd name="T22" fmla="*/ 60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6 w 269"/>
                <a:gd name="T1" fmla="*/ 0 h 252"/>
                <a:gd name="T2" fmla="*/ 258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6 w 269"/>
                <a:gd name="T15" fmla="*/ 0 h 252"/>
                <a:gd name="T16" fmla="*/ 276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7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967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967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967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0390220-5839-4FEF-99CF-3A34D26BC8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967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8775" y="0"/>
            <a:ext cx="8785225" cy="90805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ru-RU" alt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Муниципальное бюджетное учреждение дополнительного образования </a:t>
            </a:r>
            <a:br>
              <a:rPr lang="ru-RU" alt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ru-RU" alt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«Центр внешкольной работы»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41713" y="1355725"/>
            <a:ext cx="5435600" cy="48688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2400" b="1" dirty="0" smtClean="0">
                <a:latin typeface="+mj-lt"/>
              </a:rPr>
              <a:t>Задание по изобразительному творчеству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3600" b="1" dirty="0" smtClean="0">
                <a:latin typeface="+mj-lt"/>
              </a:rPr>
              <a:t>«Зимнее дерево»</a:t>
            </a:r>
          </a:p>
          <a:p>
            <a:pPr marL="0" indent="0" algn="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altLang="ru-RU" sz="2000" i="1" dirty="0" smtClean="0">
              <a:latin typeface="+mj-lt"/>
            </a:endParaRPr>
          </a:p>
          <a:p>
            <a:pPr marL="0" indent="0" algn="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800" i="1" dirty="0" smtClean="0">
                <a:latin typeface="+mj-lt"/>
              </a:rPr>
              <a:t>для учащихся 1-2 года обучения</a:t>
            </a:r>
          </a:p>
          <a:p>
            <a:pPr marL="0" indent="0" algn="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800" i="1" dirty="0" smtClean="0">
                <a:latin typeface="+mj-lt"/>
              </a:rPr>
              <a:t>по дополнительной общеобразовательной программе «Радость творчества»</a:t>
            </a:r>
          </a:p>
          <a:p>
            <a:pPr marL="0" indent="0" algn="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800" i="1" dirty="0" smtClean="0">
                <a:latin typeface="+mj-lt"/>
              </a:rPr>
              <a:t>Возраст 5-8 лет</a:t>
            </a:r>
          </a:p>
          <a:p>
            <a:pPr marL="0" indent="0" algn="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800" i="1" dirty="0" smtClean="0">
                <a:latin typeface="+mj-lt"/>
              </a:rPr>
              <a:t>Педагог дополнительного образования Федорова Татьяна Гавриловна</a:t>
            </a:r>
          </a:p>
          <a:p>
            <a:pPr marL="0" indent="0" algn="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altLang="ru-RU" sz="2000" dirty="0" smtClean="0"/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altLang="ru-RU" sz="1800" b="1" dirty="0" smtClean="0"/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altLang="ru-RU" sz="1800" b="1" dirty="0" smtClean="0"/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г. Петропавловск-Камчатский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2025 г.</a:t>
            </a: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45" t="25197" r="34120"/>
          <a:stretch>
            <a:fillRect/>
          </a:stretch>
        </p:blipFill>
        <p:spPr bwMode="auto">
          <a:xfrm>
            <a:off x="539750" y="1500188"/>
            <a:ext cx="3001963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6250"/>
            <a:ext cx="8496300" cy="33845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3600" b="1" dirty="0" smtClean="0">
                <a:latin typeface="+mj-lt"/>
                <a:cs typeface="Arial" panose="020B0604020202020204" pitchFamily="34" charset="0"/>
              </a:rPr>
              <a:t>Задание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арисуйте дерево, которое вы увидели из  своего окна.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Детали рисунка прорисуйте и оформите на своё усмотрение. </a:t>
            </a:r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Жду ваши работы на следующем занятии. </a:t>
            </a:r>
          </a:p>
          <a:p>
            <a:pPr marL="0" indent="0" algn="ctr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Желаю удачи в творчестве!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476250"/>
            <a:ext cx="8208963" cy="5545138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Дорогие ребята!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Предлагаю нарисовать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дерево, которое 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вы видите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из своего окна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	Какие разновидности деревьев Камчатки вы 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знаете?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Конечно,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это берёза, ива, рябина. </a:t>
            </a:r>
            <a:b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7632700" cy="37449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3600" b="1" dirty="0" smtClean="0">
                <a:latin typeface="+mj-lt"/>
                <a:cs typeface="Arial" panose="020B0604020202020204" pitchFamily="34" charset="0"/>
              </a:rPr>
              <a:t>Для работы вам потребуется: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умага формат А3 или А4; 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раски (лучше гуашь); 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исти № 1, 3, 5, 7;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аночка с водой;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салфетки для кисточки.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b="1" dirty="0" smtClean="0"/>
              <a:t>Что общего у всех деревьев? </a:t>
            </a:r>
            <a:br>
              <a:rPr lang="ru-RU" altLang="ru-RU" sz="3600" b="1" dirty="0" smtClean="0"/>
            </a:br>
            <a:r>
              <a:rPr lang="ru-RU" altLang="ru-RU" sz="3600" b="1" dirty="0" smtClean="0"/>
              <a:t>Ствол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16113"/>
            <a:ext cx="4956175" cy="309721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  <a:defRPr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Ствол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это самая толстая часть дерева. Наибольшая толщина ствола около земли, а самая тонкая – на верхушке.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8" t="34296" r="44620"/>
          <a:stretch>
            <a:fillRect/>
          </a:stretch>
        </p:blipFill>
        <p:spPr bwMode="auto">
          <a:xfrm>
            <a:off x="5292725" y="1773238"/>
            <a:ext cx="3508375" cy="385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b="1" dirty="0" smtClean="0"/>
              <a:t>Что общего у всех деревьев? </a:t>
            </a:r>
            <a:br>
              <a:rPr lang="ru-RU" altLang="ru-RU" sz="3600" b="1" dirty="0" smtClean="0"/>
            </a:br>
            <a:r>
              <a:rPr lang="ru-RU" altLang="ru-RU" sz="3600" b="1" dirty="0" smtClean="0"/>
              <a:t>Ветки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38350"/>
            <a:ext cx="4906963" cy="3071813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Ветки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расположены вдоль ствола и направлены вверх. Самые короткие ветки расположены ближе к верхушке, а самые длинные ближе к основанию ствола.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20" t="34296" r="10498"/>
          <a:stretch>
            <a:fillRect/>
          </a:stretch>
        </p:blipFill>
        <p:spPr>
          <a:xfrm>
            <a:off x="5580063" y="1800225"/>
            <a:ext cx="3232150" cy="3548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b="1" dirty="0" smtClean="0"/>
              <a:t>Первый этап. </a:t>
            </a:r>
            <a:br>
              <a:rPr lang="ru-RU" altLang="ru-RU" sz="3600" b="1" dirty="0" smtClean="0"/>
            </a:br>
            <a:r>
              <a:rPr lang="ru-RU" altLang="ru-RU" sz="3600" b="1" dirty="0" smtClean="0"/>
              <a:t>Рисунок начинаем с ствола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773238"/>
            <a:ext cx="6048375" cy="4464050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Сверху ствол тоньше, а внизу толще.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Рисуем его кисточкой :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верх ствола рисуем кончиком, постепенно нажимая на кисть;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нижнюю и самую толстую часть ствола рисуем, нажимая всей кистью.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20" t="34996" r="34120"/>
          <a:stretch>
            <a:fillRect/>
          </a:stretch>
        </p:blipFill>
        <p:spPr>
          <a:xfrm>
            <a:off x="6732588" y="1563688"/>
            <a:ext cx="2128837" cy="4881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4048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600" b="1" dirty="0" smtClean="0"/>
              <a:t>Второй этап. </a:t>
            </a:r>
            <a:br>
              <a:rPr lang="ru-RU" altLang="ru-RU" sz="3600" b="1" dirty="0" smtClean="0"/>
            </a:br>
            <a:r>
              <a:rPr lang="ru-RU" altLang="ru-RU" sz="3600" b="1" dirty="0" smtClean="0"/>
              <a:t>Изображение крупных главных веток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46088" y="2349500"/>
            <a:ext cx="4903787" cy="287972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Ветки вверху тоненькие, а ближе к стволу потолще,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аправлены вверх тонким концом. 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Помним, что находятся ветки на разном расстоянии.</a:t>
            </a:r>
          </a:p>
        </p:txBody>
      </p:sp>
      <p:pic>
        <p:nvPicPr>
          <p:cNvPr id="9220" name="Picture 2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7" t="33595" r="37270"/>
          <a:stretch>
            <a:fillRect/>
          </a:stretch>
        </p:blipFill>
        <p:spPr>
          <a:xfrm>
            <a:off x="5651500" y="1844675"/>
            <a:ext cx="3178175" cy="4338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b="1" dirty="0" smtClean="0"/>
              <a:t>Третий этап. </a:t>
            </a:r>
            <a:br>
              <a:rPr lang="ru-RU" altLang="ru-RU" sz="3600" b="1" dirty="0" smtClean="0"/>
            </a:br>
            <a:r>
              <a:rPr lang="ru-RU" altLang="ru-RU" sz="3600" b="1" dirty="0" smtClean="0"/>
              <a:t>Рисуем крону дерева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71488" y="1962150"/>
            <a:ext cx="4691062" cy="3270250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Рисуем мелкие веточки, которые отходят от больших. 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Их очень много у старого дерева, они тянутся вверх к солнцу. 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Рисуем их кончиком кисти.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7" t="25197" r="26247"/>
          <a:stretch>
            <a:fillRect/>
          </a:stretch>
        </p:blipFill>
        <p:spPr>
          <a:xfrm>
            <a:off x="5508625" y="1635125"/>
            <a:ext cx="3322638" cy="3924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7" t="25197" r="26247"/>
          <a:stretch>
            <a:fillRect/>
          </a:stretch>
        </p:blipFill>
        <p:spPr bwMode="auto">
          <a:xfrm>
            <a:off x="2484438" y="1844675"/>
            <a:ext cx="410527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b="1" dirty="0" smtClean="0"/>
              <a:t>Дерево готово. </a:t>
            </a:r>
            <a:br>
              <a:rPr lang="ru-RU" altLang="ru-RU" sz="3600" b="1" dirty="0" smtClean="0"/>
            </a:br>
            <a:r>
              <a:rPr lang="ru-RU" altLang="ru-RU" sz="2800" dirty="0" smtClean="0"/>
              <a:t>Можно дорисовать снег или землю,  солнышко или тучку…</a:t>
            </a:r>
          </a:p>
        </p:txBody>
      </p:sp>
      <p:sp>
        <p:nvSpPr>
          <p:cNvPr id="11268" name="Line 5"/>
          <p:cNvSpPr>
            <a:spLocks noChangeShapeType="1"/>
          </p:cNvSpPr>
          <p:nvPr/>
        </p:nvSpPr>
        <p:spPr bwMode="auto">
          <a:xfrm>
            <a:off x="2484438" y="6021388"/>
            <a:ext cx="4103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9" name="Oval 7"/>
          <p:cNvSpPr>
            <a:spLocks noChangeArrowheads="1"/>
          </p:cNvSpPr>
          <p:nvPr/>
        </p:nvSpPr>
        <p:spPr bwMode="auto">
          <a:xfrm>
            <a:off x="5580063" y="2060575"/>
            <a:ext cx="792162" cy="720725"/>
          </a:xfrm>
          <a:prstGeom prst="ellipse">
            <a:avLst/>
          </a:prstGeom>
          <a:solidFill>
            <a:srgbClr val="EDF9A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387</TotalTime>
  <Words>267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Verdana</vt:lpstr>
      <vt:lpstr>Arial</vt:lpstr>
      <vt:lpstr>Wingdings</vt:lpstr>
      <vt:lpstr>Calibri</vt:lpstr>
      <vt:lpstr>Глобус</vt:lpstr>
      <vt:lpstr>Муниципальное бюджетное учреждение дополнительного образования  «Центр внешкольной работы»</vt:lpstr>
      <vt:lpstr>Презентация PowerPoint</vt:lpstr>
      <vt:lpstr>Презентация PowerPoint</vt:lpstr>
      <vt:lpstr>Что общего у всех деревьев?  Ствол </vt:lpstr>
      <vt:lpstr>Что общего у всех деревьев?  Ветки</vt:lpstr>
      <vt:lpstr>Первый этап.  Рисунок начинаем с ствола</vt:lpstr>
      <vt:lpstr>Второй этап.  Изображение крупных главных веток</vt:lpstr>
      <vt:lpstr>Третий этап.  Рисуем крону дерева</vt:lpstr>
      <vt:lpstr>Дерево готово.  Можно дорисовать снег или землю,  солнышко или тучку…</vt:lpstr>
      <vt:lpstr>Презентация PowerPoint</vt:lpstr>
    </vt:vector>
  </TitlesOfParts>
  <Company>Benchman (G)hosts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Евгений</cp:lastModifiedBy>
  <cp:revision>18</cp:revision>
  <dcterms:created xsi:type="dcterms:W3CDTF">2025-03-30T01:04:44Z</dcterms:created>
  <dcterms:modified xsi:type="dcterms:W3CDTF">2025-04-01T05:41:00Z</dcterms:modified>
</cp:coreProperties>
</file>