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DABA3-7057-48D0-A707-CCA4D5FA1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057482-B2D8-486C-B9D3-0458D1C5B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1A0294-F6DB-4A6A-BE8D-8C9FA3883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85511F-B30E-48E9-8A4B-C8900C1A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2BF1FA-1998-4104-B6C3-9F3A02D7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43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4738F-FC52-491C-8931-8FAB0974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9F36B-CD48-4202-862F-254BAC8EC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2112F-CB49-4113-A2D7-6BDCA3B73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9743ED-9548-4F74-9876-00E89BA1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99065-9F2F-44B9-8CD4-7B90D129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54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70EEBD-0D35-47BC-A416-47625EF58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122B49-B79B-4EA7-A274-D435BC336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86385C-9CD1-4BF0-BDF6-2281120A8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E784D-2E32-4ADC-AA0F-AF35BD8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D58135-DB40-472E-B0EA-CE4C7EE6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6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45097-BAAC-4008-B4A5-49AAA7E7B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E19085-780E-49BF-9C2A-7D3D41200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25226E-5586-46CB-BCEB-8902DB6E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89767F-487E-40EA-8488-AA00C6AB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1C94D-7F71-4EE3-92B1-550C5170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4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296FC-0448-41A5-8265-FBC1D34B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6DECAF-CF6F-4B99-A11B-1038BFF2A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AE1C9-C731-4081-9205-F677863A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A19EA9-2B23-45BE-9366-24FE0D4A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47A978-A4B2-4A89-B763-1BA179EE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98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B2334-9AAB-4ADB-A751-FABAD3BC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DABB5-26E8-4B7D-B12F-87EFE2EF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1E8372-414F-4398-8596-22BE2D760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612925-FC7E-42D6-A285-84543241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287DBE-D359-40C9-BAB7-2D2D713B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C045B-A6D0-417C-9EE0-4F759986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1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73BC5-9642-46C5-839D-38E5BB4B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1B45BB-5ECA-45CF-905D-038E907D2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732A11-4347-4B74-AEBF-55464691B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3CE9A6-D583-44F0-A252-F0ED0BDBC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9CA500-E3B1-47B4-B102-89D27030E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D50709-148A-40E0-8CE7-740486F5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BB5BA6-B748-4D32-B8DD-663828825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709084-E4DE-4954-AF22-65796274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7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78B62-9C1D-4B31-989B-A19F615D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D86BBC-0546-4450-97A8-F0968399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1F91E-FC50-43A7-9A33-8753D702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C50CDA-BEE8-489D-905D-C8D4AFBD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2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2C59D4-291E-4E35-9043-4DA99069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4D0555-0714-47D3-AD85-B553CE82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8C5370-742E-499E-8D07-5CDCD6308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1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9EA00-082F-4A66-82BB-3634730A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26C2AA-E1A5-4B4C-B424-4164161E8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14700E-FA91-41A3-89DD-70B19CB29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D3BDE9-01B2-48D8-82B9-9E788D21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5E2CBC-F3C2-468C-9837-B50B99AA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51C95-21C6-436D-96E9-79C4C5D9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6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2D106-358A-414B-BC41-1129C22D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937C77-8EBF-4BFD-9FF2-FBF401411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91C3A4-F90F-472C-BC73-49ED2E0C9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98D7D7-78E5-4969-B3A1-F4D8762B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0C26BF-1444-4555-B10C-63D7A2B5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762670-2580-410B-B74B-3BBD8F4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85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785FC-D670-4848-92C5-BB8712EC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7424D6-EDF4-4318-9B9A-4ACC30DB5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8F6EE-6967-49A5-BA5E-15926CA01D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B5883-FB71-4AA9-A17F-455F9A44E8BB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25BA2A-F7A0-4A21-96C9-AD9B1BC37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486573-D4D0-47C7-836D-F68759166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1417A-05CB-4623-BB2A-204C9240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9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F4EAED-1C28-4224-9D6F-3B0D1BF7DC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120"/>
            <a:ext cx="12365104" cy="690359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5C0402-0CC6-4956-AD99-08DD1757E73D}"/>
              </a:ext>
            </a:extLst>
          </p:cNvPr>
          <p:cNvSpPr/>
          <p:nvPr/>
        </p:nvSpPr>
        <p:spPr>
          <a:xfrm>
            <a:off x="2042160" y="152401"/>
            <a:ext cx="8768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учреждение дополнительного образования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«Центр внешкольной работы»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D45807-0EE3-4F62-9DF4-0B81EEDAC387}"/>
              </a:ext>
            </a:extLst>
          </p:cNvPr>
          <p:cNvSpPr/>
          <p:nvPr/>
        </p:nvSpPr>
        <p:spPr>
          <a:xfrm>
            <a:off x="6786880" y="2733040"/>
            <a:ext cx="5405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учащихся 1-3 года обучения по дополнительной общеразвивающей программе «Флористическая мозаика» </a:t>
            </a:r>
          </a:p>
          <a:p>
            <a:pPr algn="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Педагог дополнительного образования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Гура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Ольга Анатольевна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DEB1D5-6804-40F3-844B-6611CA1059F3}"/>
              </a:ext>
            </a:extLst>
          </p:cNvPr>
          <p:cNvSpPr/>
          <p:nvPr/>
        </p:nvSpPr>
        <p:spPr>
          <a:xfrm>
            <a:off x="1066800" y="973074"/>
            <a:ext cx="10200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Знакомство «Магия флористики»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9A3677-F6D0-4997-9503-B02F572A8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7" y="2020090"/>
            <a:ext cx="5980843" cy="432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FB7E4F-C4CF-47DF-A8B8-1182C9E9DC5C}"/>
              </a:ext>
            </a:extLst>
          </p:cNvPr>
          <p:cNvSpPr/>
          <p:nvPr/>
        </p:nvSpPr>
        <p:spPr>
          <a:xfrm flipH="1">
            <a:off x="7564120" y="5675426"/>
            <a:ext cx="385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г. Петропавловск–Камчатский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2026 г.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364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AED1C3-A9FA-487A-96C1-92FEF2D91D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37720" cy="6832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457F22-6522-47DD-B67A-BA061945FD65}"/>
              </a:ext>
            </a:extLst>
          </p:cNvPr>
          <p:cNvSpPr txBox="1"/>
          <p:nvPr/>
        </p:nvSpPr>
        <p:spPr>
          <a:xfrm>
            <a:off x="414458" y="711682"/>
            <a:ext cx="111048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Советы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юному флористу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бойся экспериментировать!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Ищи материалы вокруг себя.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Помни о сочетании цветов.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Работай аккуратно (особенно с шипами и шпажками).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Делай подарки своими руками!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F7B1E8-E9FC-4F9C-BE22-6CDED322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572" y="2732504"/>
            <a:ext cx="3067384" cy="409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B6EA5E-4E85-46A8-B699-CE84B76497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976" y="3259026"/>
            <a:ext cx="3273836" cy="348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F53FAF-5FF7-4D58-8E07-A98755ECF5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832" y="3678856"/>
            <a:ext cx="3067384" cy="306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637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2441F6-1D52-4560-B6EC-430E5165B9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37720" cy="6832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84B8D-FA69-4761-999D-1FE3B1A25AB5}"/>
              </a:ext>
            </a:extLst>
          </p:cNvPr>
          <p:cNvSpPr txBox="1"/>
          <p:nvPr/>
        </p:nvSpPr>
        <p:spPr>
          <a:xfrm>
            <a:off x="252248" y="261526"/>
            <a:ext cx="735724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Тест на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внимательность</a:t>
            </a:r>
            <a:endParaRPr lang="ru-RU" sz="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i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Вопрос </a:t>
            </a:r>
            <a:r>
              <a:rPr lang="ru-RU" i="1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такое флористика?</a:t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выращивание 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кактусов</a:t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искусство 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составления букетов </a:t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рисование 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цветов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i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Вопрос </a:t>
            </a:r>
            <a:r>
              <a:rPr lang="ru-RU" i="1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такое "акцент" в букете?</a:t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самый 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бледный цветок</a:t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самый 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яркий цветок или деталь </a:t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упаковка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i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Вопрос </a:t>
            </a:r>
            <a:r>
              <a:rPr lang="ru-RU" i="1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Если мы делаем букет в тыкве, что нужно поставить внутрь, чтобы живые цветы не завяли?</a:t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землю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лед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</a:t>
            </a: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воду 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мокрую губку  (оазис)</a:t>
            </a:r>
          </a:p>
          <a:p>
            <a:pPr algn="ctr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</a:pP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Спасибо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1C236D-3AAD-417C-AC35-1F0ADCD8F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960" y="1374128"/>
            <a:ext cx="4082040" cy="466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130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28B7A0-94C8-49E4-8940-773BEEA809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34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D9CA8-4920-46F0-B2AB-13F3848E059D}"/>
              </a:ext>
            </a:extLst>
          </p:cNvPr>
          <p:cNvSpPr txBox="1"/>
          <p:nvPr/>
        </p:nvSpPr>
        <p:spPr>
          <a:xfrm>
            <a:off x="394187" y="391837"/>
            <a:ext cx="11308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такое флористика?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Флористика</a:t>
            </a:r>
            <a:r>
              <a:rPr lang="ru-RU" sz="2400" b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это искусство составления букетов, композиций и панно из природных и искусственных материалов. </a:t>
            </a:r>
          </a:p>
          <a:p>
            <a:pPr algn="ctr"/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не просто «собрать цветы в кучу», а создать настроение!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FAF229-1C8B-4C4C-A5F3-FA908E5B8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5717" y="2500702"/>
            <a:ext cx="3580174" cy="408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AECF3E-932B-4CD4-A3A9-EB9F6FBE3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043" y="2500702"/>
            <a:ext cx="3304368" cy="408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31146-2ADA-4F3B-92A4-54F183C408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71" y="2538000"/>
            <a:ext cx="3588319" cy="412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630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74AD62-7DBF-4CB3-9C16-DB7D8807CA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5BAE53-42AB-43F0-A1F0-1A5FB5E17B81}"/>
              </a:ext>
            </a:extLst>
          </p:cNvPr>
          <p:cNvSpPr txBox="1"/>
          <p:nvPr/>
        </p:nvSpPr>
        <p:spPr>
          <a:xfrm>
            <a:off x="658116" y="687870"/>
            <a:ext cx="5867400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Флорист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 это кто?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Флорист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 это художник и скульптор, который использует: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астения;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раски;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еобычные материалы;</a:t>
            </a: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вою фантазию.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51F49-0CF5-40C7-B378-038DE1983F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430" y="687870"/>
            <a:ext cx="5482259" cy="548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68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F70AC9-D781-4258-A1D4-0BE4BB47C6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37720" cy="6832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65F02E-92B6-4763-AF56-70E58936B852}"/>
              </a:ext>
            </a:extLst>
          </p:cNvPr>
          <p:cNvSpPr txBox="1"/>
          <p:nvPr/>
        </p:nvSpPr>
        <p:spPr>
          <a:xfrm>
            <a:off x="256069" y="608040"/>
            <a:ext cx="8153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Традиционные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материалы</a:t>
            </a:r>
          </a:p>
          <a:p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Основа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флористики — это: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живые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цветы (розы, хризантемы, герберы, ромашки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декоративная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зелень (папоротник, эвкалипт, </a:t>
            </a:r>
            <a:r>
              <a:rPr lang="ru-RU" sz="2400" dirty="0" err="1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рускус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  <a:endParaRPr lang="ru-RU" sz="2400" dirty="0">
              <a:solidFill>
                <a:srgbClr val="0F111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ухоцветы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(лаванда, бессмертник, колосья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788681-0483-4717-B9A1-76862DB00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738" y="3339737"/>
            <a:ext cx="4930551" cy="328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8B9D43-027D-4DCF-B052-E0B887D606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989" y="1576550"/>
            <a:ext cx="3782011" cy="505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595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87A5C-887F-4BC2-B886-1E0DCED01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37720" cy="6832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211D1-4E77-4582-92B5-5CD1AF479F6A}"/>
              </a:ext>
            </a:extLst>
          </p:cNvPr>
          <p:cNvSpPr txBox="1"/>
          <p:nvPr/>
        </p:nvSpPr>
        <p:spPr>
          <a:xfrm>
            <a:off x="1036521" y="423776"/>
            <a:ext cx="9966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Необычные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материалы: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дары природы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можно найти в парке или лесу?</a:t>
            </a: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Шишки, желуди, 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каштаны.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Красивые коряги и ветки (их можно покрасить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Мох, камни, 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ракушки.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4C81C-F88E-48CC-83CD-208116268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860" y="3006845"/>
            <a:ext cx="4644000" cy="3779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898964-51B4-4342-9CA7-8740996562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53" y="3042481"/>
            <a:ext cx="5366842" cy="37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7704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DD5DB0-B6A0-41DF-9AB0-F31A38207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3888"/>
            <a:ext cx="12334240" cy="6886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FBCF1-B942-43C9-9DB8-C98ABD8AE24E}"/>
              </a:ext>
            </a:extLst>
          </p:cNvPr>
          <p:cNvSpPr txBox="1"/>
          <p:nvPr/>
        </p:nvSpPr>
        <p:spPr>
          <a:xfrm>
            <a:off x="162560" y="447040"/>
            <a:ext cx="120294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Необычные материалы: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вторичное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использование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Флористы даже бросовый материал превращают в искусство! (Эко-стиль)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Сизаль (грубое волокно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Мешковина.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Деревянные 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ящики.</a:t>
            </a: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Старая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посуда (лейки, чайники, банки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717EB1-7731-4C23-AA35-30699B9D9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682" y="2186151"/>
            <a:ext cx="3012322" cy="446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F928E-3DE6-4565-9529-D18767EE53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679" y="3443620"/>
            <a:ext cx="2571401" cy="305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780D00-9B2F-46F8-BD26-CC645F1A7F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060" y="3443619"/>
            <a:ext cx="3149166" cy="2936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84BA50-14A9-4C0C-864E-EB4D3DDEED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55"/>
          <a:stretch/>
        </p:blipFill>
        <p:spPr>
          <a:xfrm>
            <a:off x="72588" y="3389292"/>
            <a:ext cx="3046503" cy="316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1383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D82572-3E36-4B25-910A-8B794DAC71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180"/>
            <a:ext cx="12263120" cy="6846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542049-F43D-4EB6-B445-7673FD3B7377}"/>
              </a:ext>
            </a:extLst>
          </p:cNvPr>
          <p:cNvSpPr txBox="1"/>
          <p:nvPr/>
        </p:nvSpPr>
        <p:spPr>
          <a:xfrm>
            <a:off x="296041" y="1465493"/>
            <a:ext cx="88392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сделать, чтобы было красиво?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Цветовой круг: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дружат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цвета-соседи (синий-голубой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 </a:t>
            </a:r>
            <a:endParaRPr lang="ru-RU" sz="2400" dirty="0">
              <a:solidFill>
                <a:srgbClr val="0F111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спорят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но красиво спорят противоположности (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желтый, фиолетовый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Форма: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высокие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цветы ставят в 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/ назад,</a:t>
            </a:r>
          </a:p>
          <a:p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пушистые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круглые — ближе к краю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0492E-3460-4BCC-AF86-8E1218D1D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761" y="3849872"/>
            <a:ext cx="4605889" cy="274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D99909-F8A7-4471-9951-03A572348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441" y="1257147"/>
            <a:ext cx="3125888" cy="545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B4A07-6D6A-4857-9B02-4E2494E32DB5}"/>
              </a:ext>
            </a:extLst>
          </p:cNvPr>
          <p:cNvSpPr txBox="1"/>
          <p:nvPr/>
        </p:nvSpPr>
        <p:spPr>
          <a:xfrm>
            <a:off x="718457" y="730247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Секреты </a:t>
            </a:r>
            <a:r>
              <a:rPr lang="ru-RU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композиции </a:t>
            </a:r>
            <a:r>
              <a:rPr lang="ru-RU" sz="36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(цвет </a:t>
            </a:r>
            <a:r>
              <a:rPr lang="ru-RU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форма)</a:t>
            </a:r>
            <a:endParaRPr lang="ru-RU" sz="3600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6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16C054-DFC8-46A2-8599-3F869FCA5F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37720" cy="6832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977462-CA6C-4DF6-A5D4-2C2B04B204F5}"/>
              </a:ext>
            </a:extLst>
          </p:cNvPr>
          <p:cNvSpPr txBox="1"/>
          <p:nvPr/>
        </p:nvSpPr>
        <p:spPr>
          <a:xfrm>
            <a:off x="457200" y="426720"/>
            <a:ext cx="1037336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Секреты композиции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(пропорции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Золотое правило флориста: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цветы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должны быть выше вазы минимум в 1.5 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раза;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должно быть 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«пустот»;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главный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цветок (акцент) — самый 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яркий.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F5CA9-5508-4459-B585-67CEF6FE3E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521" y="3102515"/>
            <a:ext cx="3878677" cy="3742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0BFAB1-2DAE-4C1B-B792-838D7717CF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726" y="1055788"/>
            <a:ext cx="3785373" cy="568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12961A-FD77-4A7A-B65C-DCC50190CD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0" y="3072627"/>
            <a:ext cx="3785373" cy="378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442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11F9DC-9B23-48C2-9974-FF7B2FA39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54"/>
            <a:ext cx="12273280" cy="6852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3966C-C5A0-4B94-86C9-17D64AE07ED1}"/>
              </a:ext>
            </a:extLst>
          </p:cNvPr>
          <p:cNvSpPr txBox="1"/>
          <p:nvPr/>
        </p:nvSpPr>
        <p:spPr>
          <a:xfrm>
            <a:off x="233680" y="264161"/>
            <a:ext cx="820928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Пример: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«Осенний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букет в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тыкве»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Материалы: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тыква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(как ваза), хризантемы, ветки рябины, листья клена, шишки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Идея: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вырезаем </a:t>
            </a:r>
            <a:r>
              <a:rPr lang="ru-RU" sz="24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сердцевину тыквы, ставим внутрь банку с водой или втыкаем цветы во флористическую губку (оазис</a:t>
            </a:r>
            <a:r>
              <a:rPr lang="ru-RU" sz="2400" dirty="0" smtClean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8F17C5-8DE1-4803-BDA6-69E2F6B4E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" t="1995" r="1305"/>
          <a:stretch/>
        </p:blipFill>
        <p:spPr>
          <a:xfrm>
            <a:off x="2501515" y="3061441"/>
            <a:ext cx="5290538" cy="377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67C7AB-F088-475C-A929-85E1056D1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030" y="817754"/>
            <a:ext cx="4006610" cy="601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5836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252</Words>
  <Application>Microsoft Office PowerPoint</Application>
  <PresentationFormat>Широкоэкранный</PresentationFormat>
  <Paragraphs>60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Евгений</cp:lastModifiedBy>
  <cp:revision>20</cp:revision>
  <dcterms:created xsi:type="dcterms:W3CDTF">2026-03-10T00:01:36Z</dcterms:created>
  <dcterms:modified xsi:type="dcterms:W3CDTF">2026-03-13T23:57:22Z</dcterms:modified>
</cp:coreProperties>
</file>