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7" r:id="rId2"/>
    <p:sldId id="258" r:id="rId3"/>
    <p:sldId id="276" r:id="rId4"/>
    <p:sldId id="277" r:id="rId5"/>
    <p:sldId id="280" r:id="rId6"/>
    <p:sldId id="285" r:id="rId7"/>
    <p:sldId id="281" r:id="rId8"/>
    <p:sldId id="282" r:id="rId9"/>
    <p:sldId id="283" r:id="rId10"/>
    <p:sldId id="284" r:id="rId11"/>
    <p:sldId id="286" r:id="rId12"/>
    <p:sldId id="278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4" autoAdjust="0"/>
    <p:restoredTop sz="86338" autoAdjust="0"/>
  </p:normalViewPr>
  <p:slideViewPr>
    <p:cSldViewPr>
      <p:cViewPr varScale="1">
        <p:scale>
          <a:sx n="100" d="100"/>
          <a:sy n="100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F4BD-0C81-43E5-9C8A-FD7B3D23BC57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9CCB5-FD37-4FD3-95B3-78ED46FF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0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CCB5-FD37-4FD3-95B3-78ED46FFF8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8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CCB5-FD37-4FD3-95B3-78ED46FFF8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3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39552" y="3140968"/>
            <a:ext cx="8280920" cy="2520280"/>
          </a:xfrm>
        </p:spPr>
        <p:txBody>
          <a:bodyPr/>
          <a:lstStyle/>
          <a:p>
            <a:pPr algn="ctr"/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b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b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b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b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b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27" y="453239"/>
            <a:ext cx="481013" cy="642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4424" y="44232"/>
            <a:ext cx="481013" cy="682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205496" y="2185280"/>
            <a:ext cx="481013" cy="892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23131" y="-4339856"/>
            <a:ext cx="481013" cy="916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4262" y="548680"/>
            <a:ext cx="8140162" cy="5837082"/>
          </a:xfrm>
        </p:spPr>
        <p:txBody>
          <a:bodyPr>
            <a:normAutofit fontScale="47500" lnSpcReduction="20000"/>
          </a:bodyPr>
          <a:lstStyle/>
          <a:p>
            <a:pPr marL="18288" indent="0" algn="ctr">
              <a:buNone/>
            </a:pPr>
            <a:r>
              <a:rPr lang="ru-RU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marL="18288" indent="0" algn="ctr">
              <a:buNone/>
            </a:pPr>
            <a:r>
              <a:rPr lang="ru-RU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  <a:p>
            <a:pPr marL="18288" indent="0" algn="ctr">
              <a:buNone/>
            </a:pPr>
            <a:endParaRPr lang="ru-RU" sz="29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endParaRPr lang="ru-RU" sz="4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endParaRPr lang="ru-RU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endParaRPr lang="ru-RU" sz="4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r">
              <a:buNone/>
            </a:pPr>
            <a:r>
              <a:rPr lang="ru-RU" sz="8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</a:p>
          <a:p>
            <a:pPr marL="18288" indent="0" algn="r">
              <a:buNone/>
            </a:pPr>
            <a:r>
              <a:rPr lang="ru-RU" sz="8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«Подвеска «Оберег»</a:t>
            </a:r>
          </a:p>
          <a:p>
            <a:pPr marL="0" lvl="0" indent="0" algn="r">
              <a:spcBef>
                <a:spcPts val="0"/>
              </a:spcBef>
              <a:spcAft>
                <a:spcPts val="600"/>
              </a:spcAft>
              <a:buClr>
                <a:srgbClr val="31B6FD"/>
              </a:buClr>
              <a:buSzPct val="100000"/>
              <a:buNone/>
            </a:pPr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marL="0" lvl="0" indent="0" algn="r">
              <a:spcBef>
                <a:spcPts val="0"/>
              </a:spcBef>
              <a:spcAft>
                <a:spcPts val="600"/>
              </a:spcAft>
              <a:buClr>
                <a:srgbClr val="31B6FD"/>
              </a:buClr>
              <a:buSzPct val="100000"/>
              <a:buNone/>
            </a:pPr>
            <a:endParaRPr lang="ru-RU" sz="29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lnSpc>
                <a:spcPct val="120000"/>
              </a:lnSpc>
              <a:spcBef>
                <a:spcPts val="0"/>
              </a:spcBef>
              <a:buClr>
                <a:srgbClr val="31B6FD"/>
              </a:buClr>
              <a:buSzPct val="100000"/>
              <a:buNone/>
            </a:pPr>
            <a:r>
              <a:rPr lang="ru-RU" sz="29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учащихся </a:t>
            </a:r>
            <a:r>
              <a:rPr lang="ru-RU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1-2  </a:t>
            </a: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года обучения</a:t>
            </a:r>
          </a:p>
          <a:p>
            <a:pPr marL="0" lvl="0" indent="0" algn="r">
              <a:lnSpc>
                <a:spcPct val="120000"/>
              </a:lnSpc>
              <a:spcBef>
                <a:spcPts val="0"/>
              </a:spcBef>
              <a:buClr>
                <a:srgbClr val="31B6FD"/>
              </a:buClr>
              <a:buSzPct val="100000"/>
              <a:buNone/>
            </a:pP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 </a:t>
            </a: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программе     </a:t>
            </a:r>
          </a:p>
          <a:p>
            <a:pPr marL="0" lvl="0" indent="0" algn="r">
              <a:lnSpc>
                <a:spcPct val="120000"/>
              </a:lnSpc>
              <a:spcBef>
                <a:spcPts val="0"/>
              </a:spcBef>
              <a:buClr>
                <a:srgbClr val="31B6FD"/>
              </a:buClr>
              <a:buSzPct val="100000"/>
              <a:buNone/>
            </a:pP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«Декоративно-прикладное творчество»</a:t>
            </a:r>
          </a:p>
          <a:p>
            <a:pPr marL="0" lvl="0" indent="0" algn="r">
              <a:lnSpc>
                <a:spcPct val="120000"/>
              </a:lnSpc>
              <a:spcBef>
                <a:spcPts val="0"/>
              </a:spcBef>
              <a:buClr>
                <a:srgbClr val="31B6FD"/>
              </a:buClr>
              <a:buSzPct val="100000"/>
              <a:buNone/>
            </a:pP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Возраст 12-16лет</a:t>
            </a:r>
          </a:p>
          <a:p>
            <a:pPr marL="0" lvl="0" indent="0" algn="r">
              <a:lnSpc>
                <a:spcPct val="120000"/>
              </a:lnSpc>
              <a:spcBef>
                <a:spcPts val="0"/>
              </a:spcBef>
              <a:buClr>
                <a:srgbClr val="31B6FD"/>
              </a:buClr>
              <a:buSzPct val="100000"/>
              <a:buNone/>
            </a:pP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Педагог дополнительного образования </a:t>
            </a:r>
          </a:p>
          <a:p>
            <a:pPr marL="0" lvl="0" indent="0" algn="r">
              <a:lnSpc>
                <a:spcPct val="120000"/>
              </a:lnSpc>
              <a:spcBef>
                <a:spcPts val="0"/>
              </a:spcBef>
              <a:buClr>
                <a:srgbClr val="31B6FD"/>
              </a:buClr>
              <a:buSzPct val="100000"/>
              <a:buNone/>
            </a:pP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Объединение «Северяночка»</a:t>
            </a:r>
          </a:p>
          <a:p>
            <a:pPr marL="0" lvl="0" indent="0" algn="r">
              <a:lnSpc>
                <a:spcPct val="120000"/>
              </a:lnSpc>
              <a:spcBef>
                <a:spcPts val="0"/>
              </a:spcBef>
              <a:buClr>
                <a:srgbClr val="31B6FD"/>
              </a:buClr>
              <a:buSzPct val="100000"/>
              <a:buNone/>
            </a:pP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Изаак</a:t>
            </a: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Людмила Александровна</a:t>
            </a:r>
          </a:p>
          <a:p>
            <a:pPr marL="18288" indent="0" algn="ctr">
              <a:lnSpc>
                <a:spcPct val="120000"/>
              </a:lnSpc>
              <a:buNone/>
            </a:pPr>
            <a:r>
              <a:rPr lang="ru-RU" sz="29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18288" indent="0" algn="ctr">
              <a:lnSpc>
                <a:spcPct val="120000"/>
              </a:lnSpc>
              <a:buNone/>
            </a:pPr>
            <a:endParaRPr lang="ru-RU" sz="2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lnSpc>
                <a:spcPct val="120000"/>
              </a:lnSpc>
              <a:buNone/>
            </a:pPr>
            <a:r>
              <a:rPr lang="ru-RU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Петропавловск-Камчатский</a:t>
            </a:r>
          </a:p>
          <a:p>
            <a:pPr marL="18288" indent="0" algn="ctr">
              <a:lnSpc>
                <a:spcPct val="120000"/>
              </a:lnSpc>
              <a:buNone/>
            </a:pPr>
            <a:r>
              <a:rPr lang="ru-RU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ru-RU" sz="2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28" y="468202"/>
            <a:ext cx="481013" cy="642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Admin\Desktop\Брелок из кожи и меха 15.01.25\0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01099"/>
            <a:ext cx="2666398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9"/>
            <a:ext cx="8208912" cy="2623395"/>
          </a:xfrm>
        </p:spPr>
        <p:txBody>
          <a:bodyPr>
            <a:normAutofit/>
          </a:bodyPr>
          <a:lstStyle/>
          <a:p>
            <a:pPr marL="18288" indent="0"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Берем кусочек меха отмеряем по кругу оберега так, чтобы мех немного заходил на другой конец, обрезаем.</a:t>
            </a:r>
          </a:p>
          <a:p>
            <a:pPr marL="18288" indent="0"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 стороны мездры аккуратно, чтобы не испачкать мех, смазываем полоску меха клеем, даем немного высохнуть и плотно прижимаем для приклеивания вокруг вашего изделия.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862" y="2990285"/>
            <a:ext cx="1646672" cy="333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-297990"/>
            <a:ext cx="838326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6395560"/>
            <a:ext cx="8358030" cy="48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494972" y="3039497"/>
            <a:ext cx="715599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69306" y="3039499"/>
            <a:ext cx="715599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C:\Users\Admin\Desktop\Брелок из кожи и меха 15.01.25\0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83618"/>
            <a:ext cx="36351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3102" y="541860"/>
            <a:ext cx="7543800" cy="796431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2400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Оберег готов</a:t>
            </a:r>
            <a:r>
              <a:rPr lang="ru-RU" sz="44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ru-RU" sz="4400" b="1" dirty="0"/>
          </a:p>
        </p:txBody>
      </p:sp>
      <p:pic>
        <p:nvPicPr>
          <p:cNvPr id="2050" name="Picture 2" descr="C:\Users\Admin\Desktop\Брелок из кожи и меха 15.01.25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957" y="1628800"/>
            <a:ext cx="62134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331495" y="2045492"/>
            <a:ext cx="481013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31494" y="-4331492"/>
            <a:ext cx="481013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481013" cy="59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677435" y="476672"/>
            <a:ext cx="481013" cy="58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32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661248"/>
            <a:ext cx="7543800" cy="1008112"/>
          </a:xfrm>
        </p:spPr>
        <p:txBody>
          <a:bodyPr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551" y="1313706"/>
            <a:ext cx="6853879" cy="493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167497" y="3185818"/>
            <a:ext cx="685265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79705" y="3185818"/>
            <a:ext cx="685265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36" y="0"/>
            <a:ext cx="8166189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95299" y="6371638"/>
            <a:ext cx="81518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91238"/>
            <a:ext cx="7399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 algn="ctr">
              <a:spcBef>
                <a:spcPct val="20000"/>
              </a:spcBef>
              <a:buSzPct val="60000"/>
            </a:pPr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изготовления оберега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3926" y="5310806"/>
            <a:ext cx="7543800" cy="933498"/>
          </a:xfrm>
        </p:spPr>
        <p:txBody>
          <a:bodyPr/>
          <a:lstStyle/>
          <a:p>
            <a:pPr algn="ctr"/>
            <a:r>
              <a:rPr lang="ru-RU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Жду ваши работы</a:t>
            </a:r>
            <a:br>
              <a:rPr lang="ru-RU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следующем занятии</a:t>
            </a:r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5" y="-171400"/>
            <a:ext cx="6860423" cy="550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5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848233"/>
            <a:ext cx="8064896" cy="4680520"/>
          </a:xfrm>
        </p:spPr>
        <p:txBody>
          <a:bodyPr>
            <a:normAutofit/>
          </a:bodyPr>
          <a:lstStyle/>
          <a:p>
            <a:pPr marL="18288" indent="0">
              <a:spcBef>
                <a:spcPts val="0"/>
              </a:spcBef>
              <a:buNone/>
            </a:pPr>
            <a:r>
              <a:rPr lang="ru-RU" dirty="0" smtClean="0">
                <a:effectLst/>
              </a:rPr>
              <a:t>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Оберег - это предмет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обладающий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магическими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свойствами. </a:t>
            </a:r>
            <a:endParaRPr lang="ru-RU" sz="28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spcBef>
                <a:spcPts val="0"/>
              </a:spcBef>
              <a:buNone/>
            </a:pP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Благодаря  им,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способен уберечь от злых и корыстных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людей, наполнить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свой дом счастьем и удачей, а также предотвратить болезни и несчастья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88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Сегодня мы будем делать </a:t>
            </a:r>
            <a:r>
              <a:rPr lang="ru-RU" sz="2800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подвеску-оберег </a:t>
            </a:r>
            <a:r>
              <a:rPr lang="ru-RU" sz="2800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 натурального меха и декорировать их бусинами и </a:t>
            </a:r>
            <a:r>
              <a:rPr lang="ru-RU" sz="2800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бисером на </a:t>
            </a:r>
            <a:r>
              <a:rPr lang="ru-RU" sz="2800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основе корякских </a:t>
            </a:r>
            <a:r>
              <a:rPr lang="ru-RU" sz="2800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мотивов.</a:t>
            </a:r>
            <a:endParaRPr lang="ru-RU" sz="2800" dirty="0">
              <a:solidFill>
                <a:prstClr val="whit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861" y="0"/>
            <a:ext cx="481013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646953" y="62409"/>
            <a:ext cx="481013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03451" y="-3933893"/>
            <a:ext cx="481013" cy="840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203449" y="2414495"/>
            <a:ext cx="481013" cy="840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3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74340" y="3455352"/>
            <a:ext cx="642969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14999" y="3429000"/>
            <a:ext cx="63769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81013" y="6376987"/>
            <a:ext cx="8181971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Admin\Desktop\Брелок из кожи и меха 15.01.25\009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685800"/>
            <a:ext cx="7560839" cy="52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548680"/>
            <a:ext cx="7546032" cy="5544615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Материал и </a:t>
            </a:r>
            <a:r>
              <a:rPr lang="ru-RU" sz="3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инструменты:</a:t>
            </a:r>
            <a:endParaRPr lang="ru-RU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 ножницы;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скорняжный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нож;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бисерные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иглы;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4) линейки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карандаши;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кусочки натуральной кожи или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замши;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натуральный мех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норки;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клей «Момент», бисер,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бусины, нитки.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686"/>
            <a:ext cx="91440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50310" y="3381821"/>
            <a:ext cx="634730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43518"/>
            <a:ext cx="853592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673269" y="3179353"/>
            <a:ext cx="5847316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1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516" y="532833"/>
            <a:ext cx="8449851" cy="1997184"/>
          </a:xfrm>
        </p:spPr>
        <p:txBody>
          <a:bodyPr/>
          <a:lstStyle/>
          <a:p>
            <a:pPr marL="18288" indent="0"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Берем кусочек кожи 10см х 4 см, делаем надрезы с одной стороны и с другой, не доходя до середины 1,5-2 см. разрезы делаем по 0.5 мм, как показано на схеме.</a:t>
            </a: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1262" y="632987"/>
            <a:ext cx="7543800" cy="45719"/>
          </a:xfrm>
        </p:spPr>
        <p:txBody>
          <a:bodyPr/>
          <a:lstStyle/>
          <a:p>
            <a:endParaRPr lang="ru-RU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859" y="3861048"/>
            <a:ext cx="3723394" cy="19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29" y="-15364"/>
            <a:ext cx="869775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06619" y="6453574"/>
            <a:ext cx="869775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463131" y="3154362"/>
            <a:ext cx="6926261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22039" y="3173131"/>
            <a:ext cx="685800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C:\Users\Admin\Desktop\Брелок из кожи и меха 15.01.25\0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338" y="2597202"/>
            <a:ext cx="4256881" cy="329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5717" y="619895"/>
            <a:ext cx="8064896" cy="1087015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Расчертить и разрезать</a:t>
            </a:r>
            <a:endParaRPr lang="ru-RU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299" y="2060848"/>
            <a:ext cx="8279086" cy="21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8215314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95299" y="6376194"/>
            <a:ext cx="81518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158204" y="3203703"/>
            <a:ext cx="6825994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75555" y="3205432"/>
            <a:ext cx="68241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5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04664"/>
            <a:ext cx="8712968" cy="1368153"/>
          </a:xfrm>
        </p:spPr>
        <p:txBody>
          <a:bodyPr/>
          <a:lstStyle/>
          <a:p>
            <a:pPr marL="18288" indent="0">
              <a:buNone/>
            </a:pPr>
            <a: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497" y="627239"/>
            <a:ext cx="7853496" cy="22256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Для изготовления кожаного шнура другой кусок кожи, с помощью ножниц придаем ему форму овала или круга.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Затем плавно, без обрыва, вырезаем по кругу полоску шириной 0,3мм и длиной 35-40 см.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082" y="3018920"/>
            <a:ext cx="3548911" cy="259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34" y="0"/>
            <a:ext cx="81518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159761" y="3188492"/>
            <a:ext cx="6858001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34389" y="6376984"/>
            <a:ext cx="839455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43883" y="3191923"/>
            <a:ext cx="685114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C:\Users\Admin\Desktop\Брелок из кожи и меха 15.01.25\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3093720" cy="3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332657"/>
            <a:ext cx="7848872" cy="2232245"/>
          </a:xfrm>
        </p:spPr>
        <p:txBody>
          <a:bodyPr>
            <a:noAutofit/>
          </a:bodyPr>
          <a:lstStyle/>
          <a:p>
            <a:pPr marL="18288" indent="0"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Вовнутрь заготовки оберега вклеиваем шнурок, скручиваем плотно в трубочку, конец приклеиваем клеем и крепко закрепляем нитками в несколько оборотов и туго завязываем нитками.</a:t>
            </a: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550" y="2564906"/>
            <a:ext cx="2600779" cy="35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188492" y="3188492"/>
            <a:ext cx="6857999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74493" y="3188493"/>
            <a:ext cx="6857999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47" y="0"/>
            <a:ext cx="8202539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53590" y="6356844"/>
            <a:ext cx="820939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C:\Users\Admin\Desktop\Брелок из кожи и меха 15.01.25\0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564903"/>
            <a:ext cx="3730703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271" y="231524"/>
            <a:ext cx="8424936" cy="3020981"/>
          </a:xfrm>
        </p:spPr>
        <p:txBody>
          <a:bodyPr/>
          <a:lstStyle/>
          <a:p>
            <a: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крашаем оберег бусинами, бисером.</a:t>
            </a:r>
            <a:b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этого берем иголку с ниткой и закрепляем ее на  середине изделия за нитки, набираем  нужное количества бисера делаем петельку и возвратным движением возвращаемся назад. Далее делаем вторую подвеску.</a:t>
            </a:r>
            <a:b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Подвески делаем по кругу их должно быть не менее 7-9 штук.</a:t>
            </a: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144" y="3218175"/>
            <a:ext cx="1666423" cy="323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25" y="-270981"/>
            <a:ext cx="842248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08520" y="6537956"/>
            <a:ext cx="9252519" cy="56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549254" y="3069379"/>
            <a:ext cx="709850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75063" y="2948557"/>
            <a:ext cx="685686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C:\Users\Admin\Desktop\Брелок из кожи и меха 15.01.25\00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06435" y="3576549"/>
            <a:ext cx="335954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1074</TotalTime>
  <Words>309</Words>
  <Application>Microsoft Office PowerPoint</Application>
  <PresentationFormat>Экран (4:3)</PresentationFormat>
  <Paragraphs>47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Palatino Linotype</vt:lpstr>
      <vt:lpstr>Wingdings</vt:lpstr>
      <vt:lpstr>Базовая</vt:lpstr>
      <vt:lpstr>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Для изготовления кожаного шнура другой кусок кожи, с помощью ножниц придаем ему форму овала или круга. Затем плавно, без обрыва, вырезаем по кругу полоску шириной 0,3мм и длиной 35-40 см.</vt:lpstr>
      <vt:lpstr>Презентация PowerPoint</vt:lpstr>
      <vt:lpstr>4. Украшаем оберег бусинами, бисером. Для этого берем иголку с ниткой и закрепляем ее на  середине изделия за нитки, набираем  нужное количества бисера делаем петельку и возвратным движением возвращаемся назад. Далее делаем вторую подвеску. Подвески делаем по кругу их должно быть не менее 7-9 штук.</vt:lpstr>
      <vt:lpstr>Презентация PowerPoint</vt:lpstr>
      <vt:lpstr> Оберег готов!</vt:lpstr>
      <vt:lpstr>.</vt:lpstr>
      <vt:lpstr>Жду ваши работы на следующем занятии.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дополнительного образование  «Центр внешкольной работы» Объединение «Северяночка» руководитель Изаак Людмила Александровна</dc:title>
  <dc:creator>Admin</dc:creator>
  <cp:lastModifiedBy>Евгений</cp:lastModifiedBy>
  <cp:revision>67</cp:revision>
  <dcterms:created xsi:type="dcterms:W3CDTF">2021-04-08T11:45:19Z</dcterms:created>
  <dcterms:modified xsi:type="dcterms:W3CDTF">2026-03-13T23:57:50Z</dcterms:modified>
</cp:coreProperties>
</file>