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3" r:id="rId5"/>
    <p:sldId id="260" r:id="rId6"/>
    <p:sldId id="264" r:id="rId7"/>
    <p:sldId id="261" r:id="rId8"/>
    <p:sldId id="265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16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151BE-0C20-4535-8348-FAE07524479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367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74265-82BA-4317-B751-251015A2DD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345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67E9A-E2D7-4BD9-B682-B5BD09276F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7235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A1360-A656-4F09-BC12-C4C3D609DA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663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CB3F-E40E-4E2D-BCF0-352A691922F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5361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A1A1E-A577-49D0-9FCC-E080DB07698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9990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0F9E-6E3A-45B3-B9F4-E42FC232C1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4553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83F3B-BCC4-4925-85AE-BAE5A3CF70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589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FD55B-5E67-48B8-8113-1620AA23C2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293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6EA0C-256E-4FF5-B9C5-E1D7F21752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388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EBEE-166D-4888-9F10-46AE98188D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75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7512B-FF00-48AF-B3B6-2F69320C8E8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8794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308D4-0140-407D-BFAB-4D8AF9B4D9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693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3682E-C790-4DCC-A2D2-AD804D4F532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3866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6FF22-6F26-40EC-886E-0AC2594B990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727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71225-0F6D-411C-8736-ECAFA02D82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894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7854B39-A974-4B62-A3AF-D33B83FFB6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32" r:id="rId11"/>
    <p:sldLayoutId id="2147483727" r:id="rId12"/>
    <p:sldLayoutId id="2147483733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07950" y="333375"/>
            <a:ext cx="8785225" cy="908050"/>
          </a:xfrm>
        </p:spPr>
        <p:txBody>
          <a:bodyPr/>
          <a:lstStyle/>
          <a:p>
            <a:pPr algn="ctr" eaLnBrk="1" hangingPunct="1"/>
            <a:r>
              <a:rPr lang="ru-RU" altLang="ru-RU" sz="1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175125" y="2997200"/>
            <a:ext cx="4718050" cy="1920875"/>
          </a:xfrm>
        </p:spPr>
        <p:txBody>
          <a:bodyPr rtlCol="0">
            <a:normAutofit lnSpcReduction="10000"/>
          </a:bodyPr>
          <a:lstStyle/>
          <a:p>
            <a:pPr marL="0" indent="0"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1 года обучения</a:t>
            </a:r>
          </a:p>
          <a:p>
            <a:pPr marL="0" indent="0"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программе «Радость творчества»</a:t>
            </a:r>
          </a:p>
          <a:p>
            <a:pPr marL="0" indent="0"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 5-6 лет</a:t>
            </a:r>
          </a:p>
          <a:p>
            <a:pPr marL="0" indent="0"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 Федорова Татьяна </a:t>
            </a:r>
            <a:r>
              <a:rPr lang="ru-RU" altLang="ru-RU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Гавриловна</a:t>
            </a:r>
            <a:endParaRPr lang="ru-RU" alt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ru-RU" altLang="ru-RU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Picture 6" descr="Копия img86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2588" y="2686050"/>
            <a:ext cx="402431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00113" y="1169988"/>
            <a:ext cx="7343775" cy="1108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4572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80000"/>
              <a:defRPr/>
            </a:pPr>
            <a:r>
              <a:rPr lang="ru-RU" altLang="ru-RU" sz="2400" b="1" dirty="0">
                <a:solidFill>
                  <a:schemeClr val="accent3"/>
                </a:solidFill>
                <a:cs typeface="Arial" panose="020B0604020202020204" pitchFamily="34" charset="0"/>
              </a:rPr>
              <a:t>Задание по изобразительному творчеству</a:t>
            </a:r>
          </a:p>
          <a:p>
            <a:pPr algn="ctr" defTabSz="4572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80000"/>
              <a:defRPr/>
            </a:pPr>
            <a:r>
              <a:rPr lang="ru-RU" altLang="ru-RU" sz="3600" b="1" dirty="0">
                <a:solidFill>
                  <a:schemeClr val="accent3"/>
                </a:solidFill>
                <a:cs typeface="Arial" panose="020B0604020202020204" pitchFamily="34" charset="0"/>
              </a:rPr>
              <a:t>«Жаворонок»</a:t>
            </a:r>
          </a:p>
        </p:txBody>
      </p:sp>
      <p:sp>
        <p:nvSpPr>
          <p:cNvPr id="5126" name="Прямоугольник 2"/>
          <p:cNvSpPr>
            <a:spLocks noChangeArrowheads="1"/>
          </p:cNvSpPr>
          <p:nvPr/>
        </p:nvSpPr>
        <p:spPr bwMode="auto">
          <a:xfrm>
            <a:off x="2214563" y="6137275"/>
            <a:ext cx="45720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buClr>
                <a:srgbClr val="90C226"/>
              </a:buClr>
              <a:buSzPct val="80000"/>
            </a:pPr>
            <a:r>
              <a:rPr lang="ru-RU" altLang="ru-RU" sz="1400"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 eaLnBrk="1" hangingPunct="1">
              <a:lnSpc>
                <a:spcPct val="110000"/>
              </a:lnSpc>
              <a:buClr>
                <a:srgbClr val="90C226"/>
              </a:buClr>
              <a:buSzPct val="80000"/>
            </a:pPr>
            <a:r>
              <a:rPr lang="ru-RU" altLang="ru-RU" sz="1400">
                <a:cs typeface="Arial" panose="020B0604020202020204" pitchFamily="34" charset="0"/>
              </a:rPr>
              <a:t>2026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765175"/>
            <a:ext cx="7994650" cy="13208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Дорогие  учащиеся и родители!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28775"/>
            <a:ext cx="7923213" cy="3881438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Wingdings 3" charset="2"/>
              <a:buNone/>
              <a:defRPr/>
            </a:pP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Когда-то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давно  на Руси начало нового года 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отмечали в марте,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дни весеннего равноденствия 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приходились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время пробуждения природы от зимней спячки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Wingdings 3" charset="2"/>
              <a:buNone/>
              <a:defRPr/>
            </a:pP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время прилетают из тёплых стран сорок разных 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птиц,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первые из них – 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жаворонки.</a:t>
            </a:r>
            <a:endParaRPr lang="en-US" altLang="ru-RU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Wingdings 3" charset="2"/>
              <a:buNone/>
              <a:defRPr/>
            </a:pP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стремлении ускорить приход 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весны,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хозяйки с детьми пекли из теста фигурки птиц с распахнутыми крыльями. 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Вставляли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глазки из черёмухи, 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изюма.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Wingdings 3" charset="2"/>
              <a:buNone/>
              <a:defRPr/>
            </a:pP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Называлась 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 выпечка 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«</a:t>
            </a: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жаворонками</a:t>
            </a:r>
            <a:r>
              <a:rPr lang="ru-RU" alt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Wingdings 3" charset="2"/>
              <a:buNone/>
              <a:defRPr/>
            </a:pPr>
            <a:r>
              <a:rPr lang="ru-RU" altLang="ru-RU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Предлагаю слепить таких «жаворонков».</a:t>
            </a:r>
            <a:endParaRPr lang="ru-RU" altLang="ru-RU" sz="2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ru-RU" alt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19138" y="1196975"/>
            <a:ext cx="7632700" cy="1320800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работы нам понадобится</a:t>
            </a:r>
            <a:r>
              <a:rPr lang="ru-RU" altLang="ru-RU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60588"/>
            <a:ext cx="7850188" cy="388143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пластилин обыкновенный или лёгкий светлого цвета;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дощечка для раскатывания;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стеки для резки;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влажные салфетки;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бусинки или бисеринки.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196975"/>
            <a:ext cx="6348412" cy="647700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Подготовительный этап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89138"/>
            <a:ext cx="8066087" cy="237648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Отрежьте стекой квадратик пластилина.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Согрейте его в руках.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Скатайте шарик.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Положите шарик на дощечку и придавите ладошкой.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"/>
          <p:cNvSpPr>
            <a:spLocks noGrp="1" noChangeArrowheads="1"/>
          </p:cNvSpPr>
          <p:nvPr>
            <p:ph type="title"/>
          </p:nvPr>
        </p:nvSpPr>
        <p:spPr>
          <a:xfrm>
            <a:off x="2339975" y="692150"/>
            <a:ext cx="6346825" cy="1320800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Первый этап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idx="1"/>
          </p:nvPr>
        </p:nvSpPr>
        <p:spPr>
          <a:xfrm>
            <a:off x="4140200" y="1930400"/>
            <a:ext cx="4546600" cy="3327400"/>
          </a:xfrm>
        </p:spPr>
        <p:txBody>
          <a:bodyPr/>
          <a:lstStyle/>
          <a:p>
            <a:pPr marL="342900" lvl="4" indent="-342900" defTabSz="179388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0" algn="l"/>
                <a:tab pos="84138" algn="l"/>
              </a:tabLst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Растяните круг в 	лепёшку.</a:t>
            </a:r>
          </a:p>
          <a:p>
            <a:pPr marL="342900" lvl="4" indent="-342900" defTabSz="179388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0" algn="l"/>
                <a:tab pos="84138" algn="l"/>
              </a:tabLst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Возьмите стеку и 			сделайте четыре надреза от середины в разные стороны.</a:t>
            </a:r>
          </a:p>
          <a:p>
            <a:pPr marL="342900" lvl="4" indent="-342900" defTabSz="179388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0" algn="l"/>
                <a:tab pos="84138" algn="l"/>
              </a:tabLst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Одну четверть круга 			надрезаем на 7-8 	полосок – это хвост.</a:t>
            </a:r>
          </a:p>
        </p:txBody>
      </p:sp>
      <p:pic>
        <p:nvPicPr>
          <p:cNvPr id="9220" name="Picture 4" descr="img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1930400"/>
            <a:ext cx="3375025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chemeClr val="tx1"/>
                </a:solidFill>
              </a:rPr>
              <a:t>Второй этап</a:t>
            </a:r>
          </a:p>
        </p:txBody>
      </p:sp>
      <p:pic>
        <p:nvPicPr>
          <p:cNvPr id="10243" name="Picture 8" descr="img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8313" y="1695450"/>
            <a:ext cx="3170237" cy="33655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4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3924300" y="1695450"/>
            <a:ext cx="4608513" cy="3879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Противоположную часть складываем на угол, придавливаем – это голова.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Боковые части надрезаем со стороны головы 2-3 раза, а со стороны хвоста закручиваем к пёрышкам.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Оформление</a:t>
            </a:r>
          </a:p>
        </p:txBody>
      </p:sp>
      <p:sp>
        <p:nvSpPr>
          <p:cNvPr id="11267" name="Rectangle 11"/>
          <p:cNvSpPr>
            <a:spLocks noGrp="1" noChangeArrowheads="1"/>
          </p:cNvSpPr>
          <p:nvPr>
            <p:ph sz="half" idx="2"/>
          </p:nvPr>
        </p:nvSpPr>
        <p:spPr>
          <a:xfrm>
            <a:off x="4500563" y="1617663"/>
            <a:ext cx="4319587" cy="388143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Формируем клюв, немного вытягивая серединку.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Крылья закручиваем в сторону головы и расправляем на концах пёрышки.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Берем бусинки и втыкаем глазки. </a:t>
            </a:r>
          </a:p>
        </p:txBody>
      </p:sp>
      <p:pic>
        <p:nvPicPr>
          <p:cNvPr id="11268" name="Picture 7" descr="Копия img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1628775"/>
            <a:ext cx="3784600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6348412" cy="13208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Жаворонок готов!</a:t>
            </a:r>
          </a:p>
        </p:txBody>
      </p:sp>
      <p:pic>
        <p:nvPicPr>
          <p:cNvPr id="12291" name="Picture 8" descr="Копия img86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5288" y="1844675"/>
            <a:ext cx="3709987" cy="32813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2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572000" y="1700213"/>
            <a:ext cx="4100513" cy="3881437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Сделайте родителями птичек из теста.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Глаз замените изюминкой и запеките жаворонка в духовке.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ru-RU" altLang="ru-RU" sz="2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Выложите на красивую салфетку!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</TotalTime>
  <Words>257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Trebuchet MS</vt:lpstr>
      <vt:lpstr>Wingdings 3</vt:lpstr>
      <vt:lpstr>Calibri</vt:lpstr>
      <vt:lpstr>Wingdings</vt:lpstr>
      <vt:lpstr>Грань</vt:lpstr>
      <vt:lpstr>Муниципальное бюджетное учреждение дополнительного образования  «Центр внешкольной работы»</vt:lpstr>
      <vt:lpstr>Дорогие  учащиеся и родители!</vt:lpstr>
      <vt:lpstr>Для работы нам понадобится:</vt:lpstr>
      <vt:lpstr>Подготовительный этап</vt:lpstr>
      <vt:lpstr>Первый этап</vt:lpstr>
      <vt:lpstr>Второй этап</vt:lpstr>
      <vt:lpstr>Оформление</vt:lpstr>
      <vt:lpstr>Жаворонок готов!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 «Центр внешкольной работы»</dc:title>
  <dc:creator>Администратор</dc:creator>
  <cp:lastModifiedBy>Евгений</cp:lastModifiedBy>
  <cp:revision>12</cp:revision>
  <dcterms:created xsi:type="dcterms:W3CDTF">2026-03-09T22:52:51Z</dcterms:created>
  <dcterms:modified xsi:type="dcterms:W3CDTF">2026-03-13T23:48:44Z</dcterms:modified>
</cp:coreProperties>
</file>