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7" r:id="rId9"/>
    <p:sldId id="266" r:id="rId10"/>
    <p:sldId id="268" r:id="rId11"/>
    <p:sldId id="263" r:id="rId1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672" y="1290046"/>
            <a:ext cx="6768752" cy="71541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рыболовный сейнер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104285" y="4155847"/>
            <a:ext cx="35958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 обучения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Судомодельная лаборатория»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i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693" y="2152905"/>
            <a:ext cx="3418592" cy="409554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71600" y="6091811"/>
            <a:ext cx="7153429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рыболовный сейнер проекта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389 - памятник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568952" cy="158417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 полюбился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рыбакам Дальнего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Востока и ему даже установлен памятник.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Владивостоке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над входом в бухту Золотой Рог, на высоком берегу у мыса Голдобина, стоит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МРС-80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основной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комплекса "Рыбацкая Слава", открытого 29 октября 1977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543642"/>
            <a:ext cx="6250162" cy="354816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96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47" y="331802"/>
            <a:ext cx="8136904" cy="11521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Рыболовного Сейнера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изготовим в нашей лаборатории объединения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300504"/>
            <a:ext cx="6555940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</a:t>
            </a:r>
            <a:r>
              <a:rPr lang="ru-RU" sz="2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МРС на промысле.</a:t>
            </a:r>
            <a:endParaRPr lang="ru-RU" sz="2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482" y="1517141"/>
            <a:ext cx="5752635" cy="37501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1230161" y="6113175"/>
            <a:ext cx="6811289" cy="482488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рыболовный сейнер (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МРС-150, тип «Нельма»)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7416824" cy="194421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рыболовный сейнер (МРС)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промысловое судно для прибрежного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предназначенное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ловли рыбы ярусом, кошельковым неводом, донным неводом, тралом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для обслуживания ставных неводов, хранения и доставки улова на береговую или плавучую базу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42" y="2420888"/>
            <a:ext cx="7010908" cy="369031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634072" y="5258743"/>
            <a:ext cx="2664296" cy="432048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МРС-150 и МРС-80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992616" cy="108811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МРС-150 и МРС-80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отличаются размерами, водоизмещением, валовой вместимостью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мощностью силовой установки (главного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двигателя) и количеством членов экипажа.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32" y="2276872"/>
            <a:ext cx="4824536" cy="27196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57227"/>
            <a:ext cx="3433564" cy="343356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159256" y="6134553"/>
            <a:ext cx="6156888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рыболовный сейнер (МРС-150), вид сбоку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6768480" cy="19442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МРС-150:</a:t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21,94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водоизмещение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наибольшее: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т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валовая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вместимость: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рег.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главного двигателя: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ru-RU" sz="2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экипаж: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человек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54660"/>
            <a:ext cx="5544616" cy="339013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82219" y="332656"/>
            <a:ext cx="6768753" cy="208823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МРС-80: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18,78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4,80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водоизмещение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валовая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вместимость: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рег.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двигателя: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2000" b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экипаж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6633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051720" y="6045737"/>
            <a:ext cx="5476052" cy="489662"/>
          </a:xfrm>
        </p:spPr>
        <p:txBody>
          <a:bodyPr/>
          <a:lstStyle/>
          <a:p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рыболовный сейнер (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МРС-80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вид 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сбоку</a:t>
            </a:r>
            <a:endParaRPr lang="ru-RU" sz="18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7564"/>
            <a:ext cx="5659292" cy="331472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611560" y="5465856"/>
            <a:ext cx="3990331" cy="79208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рыболовные сейнеры в периоды постройки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77455" y="476672"/>
            <a:ext cx="7848872" cy="11521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рыболовные сейнеры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троились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заводах в Петрозаводске, Владивостоке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Благовещенске, Сретенске и Николаевске-на-Амуре. 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26364"/>
            <a:ext cx="4177413" cy="39355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3" y="1923862"/>
            <a:ext cx="4350371" cy="344232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48182" y="6164939"/>
            <a:ext cx="7131725" cy="50405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 во льдах. Переход Северным морским путём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64896" cy="19442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1954-1955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сделаны попытки перегнать несколько десятков таких сейнеров на Дальний Восток Северным морским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путём.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перегоне хорошо рассказано в романе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Виктора </a:t>
            </a:r>
            <a:r>
              <a:rPr lang="ru-RU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Конецкого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«Завтрашние заботы»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(автор был капитаном одного из МРС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Перегон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показал, что плавание во льдах на таких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неприспособленных судах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весьма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рискованно и </a:t>
            </a:r>
            <a:r>
              <a:rPr lang="ru-RU" sz="2000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затратно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93" y="3001095"/>
            <a:ext cx="7015814" cy="31642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13951" y="6165304"/>
            <a:ext cx="4772281" cy="43204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МРС-80 возвращается с промысла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992889" cy="172819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решении задачи увеличения добычи рыбы и других продуктов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моря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1950-70-е годы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наряду с развитием океанического рыболовства актуальным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оставался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традиционный прибрежный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промысел.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развитию помогли и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рыболовные сейнеры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МРС-150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МРС-80.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747" y="2565526"/>
            <a:ext cx="5806521" cy="35872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10776" y="6255826"/>
            <a:ext cx="607235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МРС-150 (тип «Нельма») доставляет улов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352928" cy="144293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Изящный,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надёжный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спроектированный на уровне требований того времени,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ыболовный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ейнер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годы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основным </a:t>
            </a:r>
            <a:r>
              <a:rPr lang="ru-RU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добывающим судном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флотов рыболовецких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колхозов, ведущих прибрежный промысел.</a:t>
            </a:r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87840"/>
            <a:ext cx="5492022" cy="39679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1658</TotalTime>
  <Words>292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Презентация анализа причин неудачи проекта</vt:lpstr>
      <vt:lpstr>Малый рыболовный сейнер</vt:lpstr>
      <vt:lpstr>   Малый рыболовный сейнер (МРС) — это промысловое судно для прибрежного лова, предназначенное для ловли рыбы ярусом, кошельковым неводом, донным неводом, тралом, а также для обслуживания ставных неводов, хранения и доставки улова на береговую или плавучую базу.</vt:lpstr>
      <vt:lpstr>МРС-150 и МРС-80 отличаются размерами, водоизмещением, валовой вместимостью, мощностью силовой установки (главного двигателя) и количеством членов экипажа.</vt:lpstr>
      <vt:lpstr>   Характеристики МРС-150: длина: 21,94 м, ширина: 6,00 м, водоизмещение наибольшее: 104 т, валовая вместимость: 61 рег. т, мощность главного двигателя: 150 л.с., экипаж: 6 человек. </vt:lpstr>
      <vt:lpstr>Малый рыболовный сейнер (МРС-80), вид сбоку</vt:lpstr>
      <vt:lpstr>Малые рыболовные сейнеры строились на заводах в Петрозаводске, Владивостоке, Благовещенске, Сретенске и Николаевске-на-Амуре. </vt:lpstr>
      <vt:lpstr>В 1954-1955 годах были сделаны попытки перегнать несколько десятков таких сейнеров на Дальний Восток Северным морским путём. Об этом перегоне хорошо рассказано в романе Виктора Конецкого «Завтрашние заботы» (автор был капитаном одного из МРС). Перегон показал, что плавание во льдах на таких малых неприспособленных судах весьма рискованно и затратно. </vt:lpstr>
      <vt:lpstr>В решении задачи увеличения добычи рыбы и других продуктов моря в 1950-70-е годы наряду с развитием океанического рыболовства актуальным оставался и традиционный прибрежный промысел. Его развитию помогли и малые рыболовные сейнеры МРС-150 и МРС-80. </vt:lpstr>
      <vt:lpstr>Изящный, надёжный, спроектированный на уровне требований того времени, малый рыболовный сейнер многие годы был основным добывающим судном флотов рыболовецких колхозов, ведущих прибрежный промысел.</vt:lpstr>
      <vt:lpstr>МРС полюбился рыбакам Дальнего Востока и ему даже установлен памятник. Во Владивостоке, над входом в бухту Золотой Рог, на высоком берегу у мыса Голдобина, стоит МРС-80 - это основной элемент комплекса "Рыбацкая Слава", открытого 29 октября 1977 г.</vt:lpstr>
      <vt:lpstr>Подобную модель Малого Рыболовного Сейнера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191</cp:revision>
  <dcterms:created xsi:type="dcterms:W3CDTF">2008-11-05T12:36:59Z</dcterms:created>
  <dcterms:modified xsi:type="dcterms:W3CDTF">2026-04-29T06:35:15Z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