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8" r:id="rId3"/>
    <p:sldId id="260" r:id="rId4"/>
    <p:sldId id="261" r:id="rId5"/>
    <p:sldId id="265" r:id="rId6"/>
    <p:sldId id="264" r:id="rId7"/>
    <p:sldId id="26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42" y="9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61B0-4288-4009-B4B9-380191335AD1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5B74-B65D-461C-824E-0200DE2C4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47955" y="185118"/>
            <a:ext cx="12044045" cy="1373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Муниципальное бюджетное учреждение дополнительного образования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«Центр внешкольной работы»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 </a:t>
            </a:r>
            <a:endParaRPr lang="ru-RU" altLang="en-US" sz="1400" b="1" dirty="0"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387494" y="1248031"/>
            <a:ext cx="10368623" cy="307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5400" b="1" dirty="0">
                <a:ln w="11430"/>
                <a:solidFill>
                  <a:srgbClr val="00B050"/>
                </a:solidFill>
                <a:sym typeface="+mn-ea"/>
              </a:rPr>
              <a:t>Задание по логике</a:t>
            </a:r>
            <a:r>
              <a:rPr lang="ru-RU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/>
            </a:r>
            <a:br>
              <a:rPr lang="ru-RU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</a:br>
            <a:r>
              <a:rPr lang="ru-RU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> </a:t>
            </a:r>
            <a:r>
              <a:rPr lang="ru-RU" sz="5400" b="1" dirty="0">
                <a:ln w="11430"/>
                <a:solidFill>
                  <a:srgbClr val="00B050"/>
                </a:solidFill>
                <a:sym typeface="+mn-ea"/>
              </a:rPr>
              <a:t>«Весёлые зверята»</a:t>
            </a:r>
            <a:endParaRPr lang="ru-RU" altLang="en-US" sz="5400" b="1" dirty="0">
              <a:ln w="11430"/>
              <a:solidFill>
                <a:srgbClr val="00B050"/>
              </a:solidFill>
              <a:sym typeface="+mn-e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6242" y="871870"/>
            <a:ext cx="2342503" cy="5748706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2381946" y="3164681"/>
            <a:ext cx="8958648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Для учащихся </a:t>
            </a:r>
            <a:r>
              <a:rPr lang="en-US" alt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2-3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 года обучения</a:t>
            </a:r>
          </a:p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по дополнительной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 общеразвивающей программе «Логика»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Возраст детей </a:t>
            </a:r>
            <a:r>
              <a:rPr lang="en-US" alt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5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-</a:t>
            </a:r>
            <a:r>
              <a:rPr lang="en-US" alt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6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,5 лет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Педагог дополнительного образования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Громыко Мария Евгеньевна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г. Петропавловск-Камчатский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charset="0"/>
                <a:sym typeface="+mn-ea"/>
              </a:rPr>
              <a:t>2026 г.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cs typeface="Times New Roman" panose="02020603050405020304" charset="0"/>
            </a:endParaRPr>
          </a:p>
          <a:p>
            <a:pPr algn="r"/>
            <a:endParaRPr lang="ru-RU" altLang="en-US" sz="1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98462" y="412927"/>
            <a:ext cx="1139507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48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Уважаемые родители!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7150" y="1696954"/>
            <a:ext cx="11663680" cy="474811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ctr"/>
            <a:r>
              <a:rPr lang="ru-RU" altLang="en-US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Предлагаем вам провести совместное время с детьми за занимательными играми на логику. 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ctr"/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Эти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задания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помогают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малышам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не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только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тренировать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логическое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мышление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но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стимулируют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их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познавательный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интерес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.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ctr"/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ctr"/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Регулярное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решение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логических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задачек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помогает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детям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развивать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креативность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и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нестандартное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мышление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,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что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является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важным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навыком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в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современном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sym typeface="+mn-ea"/>
              </a:rPr>
              <a:t>мире</a:t>
            </a:r>
            <a:r>
              <a:rPr lang="en-US" altLang="ru-RU" sz="32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2545" y="505460"/>
            <a:ext cx="5539740" cy="4060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Внимательно посмотри на картинку и скажи,</a:t>
            </a:r>
          </a:p>
          <a:p>
            <a:pPr algn="ctr"/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из частей каких животных состоит этот зверь?</a:t>
            </a:r>
            <a:r>
              <a:rPr lang="ru-RU" altLang="en-US" sz="40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715" y="123567"/>
            <a:ext cx="5918200" cy="6472882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738" y="2860383"/>
            <a:ext cx="3232785" cy="368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0330" y="183515"/>
            <a:ext cx="6831965" cy="6490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9899" y="944380"/>
            <a:ext cx="550122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Что получиться, если вырезать фигуру, нарисованную на сложенном листе?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3" cstate="email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165" y="2933065"/>
            <a:ext cx="3220720" cy="3799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368" y="200406"/>
            <a:ext cx="6680595" cy="6457188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125335" y="901700"/>
            <a:ext cx="49657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Какого цвета самая нижняя палочка?</a:t>
            </a:r>
          </a:p>
        </p:txBody>
      </p:sp>
      <p:pic>
        <p:nvPicPr>
          <p:cNvPr id="14" name="Изображение 13"/>
          <p:cNvPicPr/>
          <p:nvPr/>
        </p:nvPicPr>
        <p:blipFill>
          <a:blip r:embed="rId3" cstate="email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425" y="3302000"/>
            <a:ext cx="3364230" cy="3448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9076" y="187870"/>
            <a:ext cx="6433746" cy="65850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0" y="732155"/>
            <a:ext cx="529907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На каком рисунке</a:t>
            </a:r>
          </a:p>
          <a:p>
            <a:pPr algn="ctr"/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поза мишки и зайки совпадает с верхней картинкой?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46" y="3475355"/>
            <a:ext cx="3107690" cy="310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850" y="93980"/>
            <a:ext cx="5799455" cy="66700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163310" y="474980"/>
            <a:ext cx="60960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Выбери такой недостающий маленький кубик, чтобы каждая его сторона была одного цвета со стороной  большого куба.</a:t>
            </a:r>
            <a:endParaRPr lang="ru-RU" altLang="en-US" sz="4000" b="1" dirty="0">
              <a:solidFill>
                <a:schemeClr val="accent6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3" cstate="email">
            <a:clrChange>
              <a:clrFrom>
                <a:srgbClr val="FDFFFE">
                  <a:alpha val="100000"/>
                </a:srgbClr>
              </a:clrFrom>
              <a:clrTo>
                <a:srgbClr val="FDFF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225" y="3510538"/>
            <a:ext cx="3177540" cy="312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4492" y="222330"/>
            <a:ext cx="5855918" cy="64133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84455" y="624205"/>
            <a:ext cx="6147435" cy="2249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4000" b="1" dirty="0">
                <a:solidFill>
                  <a:schemeClr val="accent6"/>
                </a:solidFill>
                <a:sym typeface="+mn-ea"/>
              </a:rPr>
              <a:t> </a:t>
            </a:r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Рассмотри каринки и закончи фразы.</a:t>
            </a:r>
            <a:r>
              <a:rPr lang="ru-RU" altLang="en-US" sz="4000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 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85" y="2755900"/>
            <a:ext cx="3905250" cy="398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168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Евгений</cp:lastModifiedBy>
  <cp:revision>20</cp:revision>
  <dcterms:created xsi:type="dcterms:W3CDTF">2018-12-16T16:26:00Z</dcterms:created>
  <dcterms:modified xsi:type="dcterms:W3CDTF">2026-03-12T05:38:31Z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3F3AAF2E66294DFEB292FFF03D52FA26_12</vt:lpwstr>
  </property>
  <property fmtid="{D5CDD505-2E9C-101B-9397-08002B2CF9AE}" pid="3" name="KSOProductBuildVer">
    <vt:lpwstr>1049-12.2.0.23196</vt:lpwstr>
  </property>
</Properties>
</file>