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73" r:id="rId5"/>
    <p:sldId id="272" r:id="rId6"/>
    <p:sldId id="274" r:id="rId7"/>
    <p:sldId id="269" r:id="rId8"/>
    <p:sldId id="275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FBCA00-34BA-4B0C-89D2-F762B7B67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038850-A7BA-415E-B157-3AC772E2B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FD09854A-7555-474E-95E5-81588A13ED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8727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C8685-AA8D-4EA9-BD88-57E6DC010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21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7994-5F7B-42BB-919B-0EC51785C6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1327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30DC8-3779-4F9D-868A-77B47EBDEA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7277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869B-C077-4348-8E71-16809BBB7C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1828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1AB3-4974-4F0F-8B1F-1B20D89C78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38570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910AE-2D77-4506-8D76-F16E4EBDEE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5460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A2679-11A4-40D8-8CAA-AD4EB06D3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0499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A874-F994-4A60-8635-A7C564F5C9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7386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40D2-A479-468D-A2EB-9D6610AFB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1951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9BC9-5BF5-4C23-898F-2E4475897D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368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/>
            </a:lvl1pPr>
          </a:lstStyle>
          <a:p>
            <a:pPr>
              <a:defRPr/>
            </a:pPr>
            <a:fld id="{694F6867-E122-4764-8B02-6C84ACAF7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 kern="1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4cea554367932dfe8825ff04ac815a53/?r=plemwd" TargetMode="External"/><Relationship Id="rId2" Type="http://schemas.openxmlformats.org/officeDocument/2006/relationships/hyperlink" Target="https://rutube.ru/video/7e493ce8828330a5b1d33f07d577f95b/?r=plemwd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74001">
              <a:srgbClr val="FFE8BA"/>
            </a:gs>
            <a:gs pos="83000">
              <a:srgbClr val="FFE8BA"/>
            </a:gs>
            <a:gs pos="100000">
              <a:srgbClr val="FFF0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50825" y="1541463"/>
            <a:ext cx="8678863" cy="1325562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по музыке </a:t>
            </a:r>
            <a:r>
              <a:rPr lang="ru-RU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«Весело – грустно, громко – тихо»</a:t>
            </a:r>
          </a:p>
        </p:txBody>
      </p:sp>
      <p:sp>
        <p:nvSpPr>
          <p:cNvPr id="5123" name="Подзаголовок 4"/>
          <p:cNvSpPr>
            <a:spLocks noGrp="1" noChangeArrowheads="1"/>
          </p:cNvSpPr>
          <p:nvPr>
            <p:ph type="body" idx="1"/>
          </p:nvPr>
        </p:nvSpPr>
        <p:spPr>
          <a:xfrm>
            <a:off x="1173163" y="223838"/>
            <a:ext cx="6911975" cy="8239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Текст 2"/>
          <p:cNvSpPr>
            <a:spLocks noGrp="1" noChangeArrowheads="1"/>
          </p:cNvSpPr>
          <p:nvPr>
            <p:ph type="body" sz="quarter" idx="3"/>
          </p:nvPr>
        </p:nvSpPr>
        <p:spPr>
          <a:xfrm>
            <a:off x="4075113" y="3068638"/>
            <a:ext cx="4822825" cy="1944687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1 года обучения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«Музыка»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4-5 лет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Денисова Екатерина Викторовна </a:t>
            </a:r>
          </a:p>
        </p:txBody>
      </p:sp>
      <p:sp>
        <p:nvSpPr>
          <p:cNvPr id="5125" name="Объект 3"/>
          <p:cNvSpPr>
            <a:spLocks noGrp="1" noChangeArrowheads="1"/>
          </p:cNvSpPr>
          <p:nvPr>
            <p:ph sz="quarter" idx="4"/>
          </p:nvPr>
        </p:nvSpPr>
        <p:spPr>
          <a:xfrm>
            <a:off x="3635375" y="5876925"/>
            <a:ext cx="3024188" cy="6477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5126" name="Picture 8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4147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84213" y="476250"/>
            <a:ext cx="7978775" cy="5905500"/>
          </a:xfrm>
          <a:solidFill>
            <a:schemeClr val="bg1"/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придумайте и нарисуйте своих музыкальных помощников – лада МАЖОР и лада МИНОР;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придумайте картинки к музыкальным краскам – ГРОМКО и ТИХО;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рисунки принесите на следующее наше занятие.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следующих наших занятиях мы обязательно закрепим сегодняшнее задание.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93688"/>
            <a:ext cx="8002587" cy="503237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923925"/>
            <a:ext cx="8218487" cy="2808288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предлагаю попутешествовать и отправиться в удивительную, волшебную Музыкальную Страну.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да, музыка обладает волшебством. Она очень красиво умеет передавать своё настроение, быть веселой или грустной. А ещё музыка может быть громкой или тихой…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только научиться её понимать и слушать.</a:t>
            </a:r>
          </a:p>
        </p:txBody>
      </p:sp>
      <p:pic>
        <p:nvPicPr>
          <p:cNvPr id="6148" name="Picture 5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-3657600"/>
            <a:ext cx="6765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45688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689225" y="219075"/>
            <a:ext cx="4160838" cy="711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Весело и грустно</a:t>
            </a:r>
          </a:p>
        </p:txBody>
      </p:sp>
      <p:sp>
        <p:nvSpPr>
          <p:cNvPr id="7171" name="Текст 3"/>
          <p:cNvSpPr>
            <a:spLocks noGrp="1" noChangeArrowheads="1"/>
          </p:cNvSpPr>
          <p:nvPr>
            <p:ph sz="half" idx="2"/>
          </p:nvPr>
        </p:nvSpPr>
        <p:spPr>
          <a:xfrm>
            <a:off x="900113" y="1196975"/>
            <a:ext cx="7542212" cy="28797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жизни, у людей бывает разное настроение, так и в музыке настроение тоже встречается.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Звуки в музыке могул ладить, дружить между собой или не дружить.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Согласие, настроение звуков называется ЛАД.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Давайте познакомимся с двумя главными музыкальными помощниками, двумя ладами.	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195513" y="54451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4584700"/>
            <a:ext cx="53594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689225" y="219075"/>
            <a:ext cx="4160838" cy="711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 мажор и минор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195513" y="54451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900113" y="3922713"/>
            <a:ext cx="5545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 Минор – 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грустное настроение. Слушая минорную музыку, хочется грустить, плакать, печалиться.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197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088" y="3922713"/>
            <a:ext cx="18002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735013" y="1520825"/>
            <a:ext cx="55451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Trebuchet MS" panose="020B0603020202020204" pitchFamily="34" charset="0"/>
              <a:buChar char="−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Trebuchet MS" panose="020B0603020202020204" pitchFamily="34" charset="0"/>
              <a:buChar char="−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Лад МАЖОР – 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весёлое, радостное настроение.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Слушая мажорную музыку, поднимается настроение, хочется улыбаться и радоваться.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19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1233488"/>
            <a:ext cx="17272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57463" y="620713"/>
            <a:ext cx="4019550" cy="6477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Угадай-ка</a:t>
            </a:r>
          </a:p>
        </p:txBody>
      </p:sp>
      <p:sp>
        <p:nvSpPr>
          <p:cNvPr id="9219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5857875" cy="150018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на картинку и покажите, какая погода подходит ладу МАЖОРУ, а какая ладу МИНОРУ.</a:t>
            </a:r>
          </a:p>
        </p:txBody>
      </p:sp>
      <p:pic>
        <p:nvPicPr>
          <p:cNvPr id="9220" name="Picture 2" descr="Picture 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0963" y="3429000"/>
            <a:ext cx="2833687" cy="2395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775" y="3429000"/>
            <a:ext cx="293846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06463" y="765175"/>
            <a:ext cx="7824787" cy="6477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и изобразительное творчество</a:t>
            </a:r>
          </a:p>
        </p:txBody>
      </p:sp>
      <p:sp>
        <p:nvSpPr>
          <p:cNvPr id="10243" name="Текст 2"/>
          <p:cNvSpPr>
            <a:spLocks noGrp="1" noChangeArrowheads="1"/>
          </p:cNvSpPr>
          <p:nvPr>
            <p:ph type="body" idx="1"/>
          </p:nvPr>
        </p:nvSpPr>
        <p:spPr>
          <a:xfrm>
            <a:off x="604838" y="1628775"/>
            <a:ext cx="7775575" cy="194468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Настроение встречается и в изобразительном творчестве.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посмотреть на картины художников и определить, где передано радостное, мажорное настроение, а где грустное, минорное. 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" y="3789363"/>
            <a:ext cx="39401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3789363"/>
            <a:ext cx="37274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700338" y="0"/>
            <a:ext cx="4160837" cy="711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Громко и тихо</a:t>
            </a:r>
          </a:p>
        </p:txBody>
      </p:sp>
      <p:sp>
        <p:nvSpPr>
          <p:cNvPr id="11267" name="Текст 3"/>
          <p:cNvSpPr>
            <a:spLocks noGrp="1" noChangeArrowheads="1"/>
          </p:cNvSpPr>
          <p:nvPr>
            <p:ph sz="half" idx="2"/>
          </p:nvPr>
        </p:nvSpPr>
        <p:spPr>
          <a:xfrm>
            <a:off x="487363" y="679450"/>
            <a:ext cx="8301037" cy="312896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музыки есть не только настроение, но и музыкальные краски.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 можно исполнять громко, активно, ярко или тихо и спокойно.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прошлом занятии мы познакомились с песней </a:t>
            </a:r>
            <a:r>
              <a:rPr lang="ru-RU" altLang="ru-RU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«Тихие и громкие звоночки», </a:t>
            </a: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учились петь громко и тихо.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Песню исполняли, подыгрывая себе на музыкальном инструменте – БУБЕНЧИКАХ. 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650" y="434022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381500"/>
            <a:ext cx="18732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219075"/>
            <a:ext cx="9217025" cy="711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песни «Тихие и громкие звоночки»</a:t>
            </a:r>
          </a:p>
        </p:txBody>
      </p:sp>
      <p:sp>
        <p:nvSpPr>
          <p:cNvPr id="12291" name="Текст 3"/>
          <p:cNvSpPr>
            <a:spLocks noGrp="1" noChangeArrowheads="1"/>
          </p:cNvSpPr>
          <p:nvPr>
            <p:ph sz="half" idx="2"/>
          </p:nvPr>
        </p:nvSpPr>
        <p:spPr>
          <a:xfrm>
            <a:off x="468313" y="947738"/>
            <a:ext cx="8301037" cy="32734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звени, звоночек, тише,</a:t>
            </a:r>
            <a:b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тебя никто не слышит.</a:t>
            </a:r>
            <a:b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сильней звени, звонок.</a:t>
            </a:r>
            <a:b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каждый слышать мог!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сильней звени звонок,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каждый слышать мог.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сильней звени звонок, чтобы каждый слышать мог.</a:t>
            </a:r>
          </a:p>
        </p:txBody>
      </p:sp>
      <p:pic>
        <p:nvPicPr>
          <p:cNvPr id="1229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3147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"/>
          <p:cNvSpPr>
            <a:spLocks noChangeArrowheads="1"/>
          </p:cNvSpPr>
          <p:nvPr/>
        </p:nvSpPr>
        <p:spPr bwMode="auto">
          <a:xfrm>
            <a:off x="549275" y="4365625"/>
            <a:ext cx="8139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5000"/>
              </a:lnSpc>
              <a:buClr>
                <a:srgbClr val="808080"/>
              </a:buClr>
            </a:pPr>
            <a:r>
              <a:rPr lang="ru-RU" altLang="ru-RU" sz="2400" b="1">
                <a:solidFill>
                  <a:srgbClr val="000000"/>
                </a:solidFill>
                <a:cs typeface="Arial" panose="020B0604020202020204" pitchFamily="34" charset="0"/>
              </a:rPr>
              <a:t>Задание.</a:t>
            </a:r>
          </a:p>
          <a:p>
            <a:pPr algn="just">
              <a:lnSpc>
                <a:spcPct val="125000"/>
              </a:lnSpc>
              <a:buClr>
                <a:srgbClr val="808080"/>
              </a:buClr>
            </a:pPr>
            <a:r>
              <a:rPr lang="ru-RU" altLang="ru-RU" sz="2400">
                <a:solidFill>
                  <a:srgbClr val="000000"/>
                </a:solidFill>
                <a:cs typeface="Arial" panose="020B0604020202020204" pitchFamily="34" charset="0"/>
              </a:rPr>
              <a:t>Родители, прочитайте текст детям, и спросите, на каких словах надо тихо играть на бубенчиках, а на каких громко.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3"/>
          <p:cNvSpPr>
            <a:spLocks noGrp="1" noChangeArrowheads="1"/>
          </p:cNvSpPr>
          <p:nvPr>
            <p:ph sz="half" idx="2"/>
          </p:nvPr>
        </p:nvSpPr>
        <p:spPr>
          <a:xfrm>
            <a:off x="684213" y="476250"/>
            <a:ext cx="7978775" cy="5905500"/>
          </a:xfrm>
          <a:solidFill>
            <a:schemeClr val="bg1"/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Сегодня мы познакомились с музыкальными помощниками ладами – МАЖОР и МИНОР и ГРОМКОСТЬЮ в звучании музыки.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видео материал и закрепите сегодняшнее задание.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Музыкальная игра «Мажор и минор»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en-US" altLang="ru-RU" sz="2000" smtClean="0">
                <a:solidFill>
                  <a:srgbClr val="000000"/>
                </a:solidFill>
                <a:hlinkClick r:id="rId2"/>
              </a:rPr>
              <a:t>https://rutube.ru/video/7e493ce8828330a5b1d33f07d577f95b/?r=plemwd</a:t>
            </a:r>
            <a:endParaRPr lang="ru-RU" altLang="ru-RU" sz="200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Музыкально-дидактическая игра «Тихие и громкие звоночки»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r>
              <a:rPr lang="en-US" altLang="ru-RU" sz="2000" smtClean="0">
                <a:hlinkClick r:id="rId3"/>
              </a:rPr>
              <a:t>https://rutube.ru/video/4cea554367932dfe8825ff04ac815a53/?r=plemwd</a:t>
            </a:r>
            <a:endParaRPr lang="ru-RU" altLang="ru-RU" sz="200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Tx/>
              <a:buNone/>
            </a:pPr>
            <a:endParaRPr lang="ru-RU" altLang="ru-RU" sz="200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чебный семинар — презентация">
  <a:themeElements>
    <a:clrScheme name="Учебный семинар — презентация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Учебный семинар — презентация</Template>
  <TotalTime>618</TotalTime>
  <Words>388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Times New Roman</vt:lpstr>
      <vt:lpstr>Учебный семинар — презентация</vt:lpstr>
      <vt:lpstr>Задание по музыке  «Весело – грустно, громко – тихо»</vt:lpstr>
      <vt:lpstr>Здравствуйте, уважаемые родители и дети!</vt:lpstr>
      <vt:lpstr>Весело и грустно</vt:lpstr>
      <vt:lpstr>Лад мажор и минор</vt:lpstr>
      <vt:lpstr>Угадай-ка</vt:lpstr>
      <vt:lpstr>Музыка и изобразительное творчество</vt:lpstr>
      <vt:lpstr>Громко и тихо</vt:lpstr>
      <vt:lpstr>Слова песни «Тихие и громкие звоночки»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subject/>
  <dc:creator>user2704</dc:creator>
  <cp:keywords/>
  <dc:description/>
  <cp:lastModifiedBy>Евгений</cp:lastModifiedBy>
  <cp:revision>52</cp:revision>
  <dcterms:created xsi:type="dcterms:W3CDTF">2008-10-13T04:34:44Z</dcterms:created>
  <dcterms:modified xsi:type="dcterms:W3CDTF">2026-03-12T05:39:12Z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