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83" r:id="rId3"/>
    <p:sldId id="285" r:id="rId4"/>
    <p:sldId id="287" r:id="rId5"/>
    <p:sldId id="288" r:id="rId6"/>
    <p:sldId id="289" r:id="rId7"/>
    <p:sldId id="261" r:id="rId8"/>
  </p:sldIdLst>
  <p:sldSz cx="9144000" cy="6858000" type="screen4x3"/>
  <p:notesSz cx="6889750" cy="9671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4598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44912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5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47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553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00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84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94914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8474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5047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6109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755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8128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9357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656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77313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48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E3623E-EA37-4BB5-8349-8465E24DB44F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221AFA-6058-4FB9-BDC6-719074AA9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9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4mPlXodz8OQ?si=kl3-k158RDis3fHm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14357568193054526702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87145"/>
            <a:ext cx="7200800" cy="159013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по музыке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«Весенние </a:t>
            </a:r>
            <a:r>
              <a:rPr lang="ru-RU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попевки</a:t>
            </a:r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заклички</a:t>
            </a:r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b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871990"/>
            <a:ext cx="7200800" cy="329331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1202358" y="176370"/>
            <a:ext cx="6911975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  <a:p>
            <a:pPr>
              <a:spcBef>
                <a:spcPct val="0"/>
              </a:spcBef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 bwMode="auto">
          <a:xfrm>
            <a:off x="3779912" y="3159622"/>
            <a:ext cx="5007332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400" b="1" kern="1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детей 2-3 года обучения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«Музыка»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Возраст 4-5 лет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Денисова Екатерина Викторовна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8125" y="602959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Петропавловск-Камчатский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65" y="2871990"/>
            <a:ext cx="3201211" cy="19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633670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Наступление весны всегда было связано с прилётом птиц. Как птицы прилетят, так и тепло у нас пойдёт – говорили на Руси крестьяне.</a:t>
            </a:r>
            <a:b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https://image3.slideserve.com/6427540/slide25-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2204864"/>
            <a:ext cx="56166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59766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красиво поют весной птицы, разными голосами, не похожими друг на </a:t>
            </a: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друга.</a:t>
            </a:r>
            <a:b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Радуются </a:t>
            </a: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возвращению  домой и тёплому солнышку. Поют звонко, высоко, заливистыми трелями или низкими, глубокими… </a:t>
            </a:r>
            <a:b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Давайте послушаем красивое и разнообразное пение птиц.</a:t>
            </a:r>
            <a:b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Пройдите по </a:t>
            </a: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ссылке:</a:t>
            </a: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27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Пробуждение ВЕСНЫ. Пение птиц в весеннем лесу. </a:t>
            </a:r>
            <a:r>
              <a:rPr lang="ru-RU" sz="2700" b="1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F0F0F"/>
                </a:solidFill>
                <a:latin typeface="Roboto"/>
              </a:rPr>
              <a:t>          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https://youtu.be/4mPlXodz8OQ?si=kl3-k158RDis3fHm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301208"/>
            <a:ext cx="1872208" cy="139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59766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 </a:t>
            </a: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Руси интересный </a:t>
            </a: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праздник.</a:t>
            </a:r>
            <a:b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 марта по народному календарю отмечали </a:t>
            </a:r>
            <a:r>
              <a:rPr lang="ru-RU" sz="2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день 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ЖАВОРОНКА.</a:t>
            </a:r>
            <a:b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Пекли </a:t>
            </a: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печенье в виде фигурки птичек, чтобы скорее они принесли на своих крылышках тёплую весну.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2" name="Picture 4" descr="https://gas-kvas.com/uploads/posts/2023-01/1673574034_gas-kvas-com-p-zhavoronok-risunok-detskii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1717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16" y="3212976"/>
            <a:ext cx="3622684" cy="2857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3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59766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Привлекали, приглашали весну на Руси и</a:t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песнями-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закличками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Забирались на крыши изб и пели: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br>
              <a:rPr lang="ru-RU" sz="27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  <a:r>
              <a:rPr lang="ru-RU" sz="2400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выучите </a:t>
            </a:r>
            <a:r>
              <a:rPr lang="ru-RU" sz="2400" dirty="0" err="1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текстпесни-заклички</a:t>
            </a:r>
            <a:r>
              <a:rPr lang="ru-RU" sz="2400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нашем следующем занятии мы выучим мелодию.  </a:t>
            </a:r>
            <a:br>
              <a:rPr lang="ru-RU" sz="2400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1384" y="1628800"/>
            <a:ext cx="2592688" cy="2808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916832"/>
            <a:ext cx="42117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«Ой, кулики,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жаворонушки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Прилетайте к нам 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водонушки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Летел кулик из-за моря,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Принёс кулик девять замков.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Кулик, кулик, замыкай зиму!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Отпирай весну,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тёпло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летечко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Ау!»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59766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закличках</a:t>
            </a: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обращались не только к жаворонкам, но и к другим птичкам. </a:t>
            </a:r>
            <a:b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Предлагаю посмотреть видео, как красиво можно зазывать весну народным пением. </a:t>
            </a:r>
            <a:b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Пройдите по ссылке:</a:t>
            </a:r>
            <a:b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Заклички весны. Детские ансамбли "</a:t>
            </a:r>
            <a:r>
              <a:rPr lang="ru-RU" sz="27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Лотоха</a:t>
            </a: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и "</a:t>
            </a:r>
            <a:r>
              <a:rPr lang="ru-RU" sz="27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Яровинка</a:t>
            </a: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b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https://yandex.ru/video/preview/14357568193054526702</a:t>
            </a:r>
            <a:r>
              <a:rPr lang="ru-RU" sz="2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2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41368" y="620688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60561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9092"/>
            <a:ext cx="8600890" cy="483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5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1387</TotalTime>
  <Words>116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Roboto</vt:lpstr>
      <vt:lpstr>Times New Roman</vt:lpstr>
      <vt:lpstr>Натуральные материалы</vt:lpstr>
      <vt:lpstr>Задание по музыке «Весенние попевки, заклички»       </vt:lpstr>
      <vt:lpstr>Наступление весны всегда было связано с прилётом птиц. Как птицы прилетят, так и тепло у нас пойдёт – говорили на Руси крестьяне.        </vt:lpstr>
      <vt:lpstr>        Как красиво поют весной птицы, разными голосами, не похожими друг на друга. Радуются возвращению  домой и тёплому солнышку. Поют звонко, высоко, заливистыми трелями или низкими, глубокими…   Давайте послушаем красивое и разнообразное пение птиц.  Пройдите по ссылке:        Пробуждение ВЕСНЫ. Пение птиц в весеннем лесу.             https://youtu.be/4mPlXodz8OQ?si=kl3-k158RDis3fHm         </vt:lpstr>
      <vt:lpstr>  Был на Руси интересный праздник. В конце марта по народному календарю отмечали день ЖАВОРОНКА. Пекли печенье в виде фигурки птичек, чтобы скорее они принесли на своих крылышках тёплую весну.          </vt:lpstr>
      <vt:lpstr>Привлекали, приглашали весну на Руси и песнями-закличками. Забирались на крыши изб и пели:          Задание: выучите текстпесни-заклички. На нашем следующем занятии мы выучим мелодию.   </vt:lpstr>
      <vt:lpstr>      В закличках обращались не только к жаворонкам, но и к другим птичкам.   Предлагаю посмотреть видео, как красиво можно зазывать весну народным пением.   Пройдите по ссылке:  Заклички весны. Детские ансамбли "Лотоха" и "Яровинка" https://yandex.ru/video/preview/14357568193054526702  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Евгений</cp:lastModifiedBy>
  <cp:revision>105</cp:revision>
  <cp:lastPrinted>2024-03-10T09:04:19Z</cp:lastPrinted>
  <dcterms:created xsi:type="dcterms:W3CDTF">2018-09-18T22:26:46Z</dcterms:created>
  <dcterms:modified xsi:type="dcterms:W3CDTF">2026-03-12T05:39:35Z</dcterms:modified>
</cp:coreProperties>
</file>