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74" r:id="rId5"/>
    <p:sldId id="267" r:id="rId6"/>
    <p:sldId id="269" r:id="rId7"/>
    <p:sldId id="260" r:id="rId8"/>
    <p:sldId id="268" r:id="rId9"/>
    <p:sldId id="264" r:id="rId10"/>
    <p:sldId id="263" r:id="rId11"/>
    <p:sldId id="275" r:id="rId1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A514B-6C72-47E1-950F-105F56B4145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6785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5D096-6CF3-44C0-B903-7C781A8E38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596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6329E-5022-4214-9DC6-4D58E364D86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6121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42373-576D-4E11-97BB-14D0D21753A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114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D8C2A-DE47-4B39-B7B9-BEC9B4B9D1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3386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DAE42-EB4D-413D-B606-FDD66BA9ED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445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0A992-8DD8-4BE4-A67B-0B19602725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1111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793B4-1D85-4F0D-94F5-1DA8606F4C3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4298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E8CDE-B67C-4142-9A2F-79DAF3BC4AC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5432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86DAE-828D-4798-A632-4E5A302D649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456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A4FD2-0E6E-4ED7-A1D6-BB57D674CF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826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75599CC-212A-4E9A-A515-05A4DE99A4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9388" y="73025"/>
            <a:ext cx="8785225" cy="908050"/>
          </a:xfrm>
        </p:spPr>
        <p:txBody>
          <a:bodyPr/>
          <a:lstStyle/>
          <a:p>
            <a:pPr eaLnBrk="1" hangingPunct="1"/>
            <a:r>
              <a:rPr lang="ru-RU" altLang="ru-RU" sz="1400" smtClean="0"/>
              <a:t>Муниципальное бюджетное учреждение дополнительного образования </a:t>
            </a:r>
            <a:br>
              <a:rPr lang="ru-RU" altLang="ru-RU" sz="1400" smtClean="0"/>
            </a:br>
            <a:r>
              <a:rPr lang="ru-RU" altLang="ru-RU" sz="1400" smtClean="0"/>
              <a:t>«Центр внешкольной работы»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690938" y="1397000"/>
            <a:ext cx="5273675" cy="4868863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000" b="1" dirty="0" smtClean="0">
                <a:solidFill>
                  <a:schemeClr val="accent1">
                    <a:lumMod val="25000"/>
                  </a:schemeClr>
                </a:solidFill>
              </a:rPr>
              <a:t>Задание по изобразительному творчеству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800" b="1" dirty="0" smtClean="0">
                <a:solidFill>
                  <a:schemeClr val="accent1">
                    <a:lumMod val="25000"/>
                  </a:schemeClr>
                </a:solidFill>
              </a:rPr>
              <a:t>«Зима Алексея </a:t>
            </a:r>
            <a:r>
              <a:rPr lang="ru-RU" altLang="ru-RU" sz="2800" b="1" dirty="0" err="1" smtClean="0">
                <a:solidFill>
                  <a:schemeClr val="accent1">
                    <a:lumMod val="25000"/>
                  </a:schemeClr>
                </a:solidFill>
              </a:rPr>
              <a:t>Саврасова</a:t>
            </a:r>
            <a:r>
              <a:rPr lang="ru-RU" altLang="ru-RU" sz="2800" b="1" dirty="0" smtClean="0">
                <a:solidFill>
                  <a:schemeClr val="accent1">
                    <a:lumMod val="25000"/>
                  </a:schemeClr>
                </a:solidFill>
              </a:rPr>
              <a:t>»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  <a:defRPr/>
            </a:pPr>
            <a:endParaRPr lang="ru-RU" altLang="ru-RU" sz="3600" b="1" dirty="0" smtClean="0"/>
          </a:p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800" i="1" dirty="0" smtClean="0"/>
              <a:t>для учащихся 2-3 года обучения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800" i="1" dirty="0" smtClean="0"/>
              <a:t>по дополнительной общеобразовательной программе «Радость творчества»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800" i="1" dirty="0" smtClean="0"/>
              <a:t>Возраст 7-16 лет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800" i="1" dirty="0" smtClean="0"/>
              <a:t>Педагог дополнительного образования Федорова Татьяна Гавриловна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800" i="1" dirty="0" smtClean="0"/>
          </a:p>
          <a:p>
            <a:pPr marL="0" indent="0" algn="r" eaLnBrk="1" hangingPunct="1">
              <a:lnSpc>
                <a:spcPct val="90000"/>
              </a:lnSpc>
              <a:buFontTx/>
              <a:buNone/>
              <a:defRPr/>
            </a:pPr>
            <a:endParaRPr lang="ru-RU" altLang="ru-RU" sz="2000" dirty="0" smtClean="0"/>
          </a:p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400" dirty="0" smtClean="0"/>
          </a:p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400" dirty="0" smtClean="0"/>
          </a:p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400" dirty="0" smtClean="0"/>
          </a:p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400" dirty="0" smtClean="0"/>
              <a:t>г. Петропавловск-Камчатский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400" dirty="0" smtClean="0"/>
              <a:t>2026 г.</a:t>
            </a:r>
          </a:p>
        </p:txBody>
      </p:sp>
      <p:pic>
        <p:nvPicPr>
          <p:cNvPr id="2052" name="Picture 7" descr="aleksej_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288" y="1557338"/>
            <a:ext cx="3227387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Для работы вам понадобятся: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бумага А-4, А-3 на выбор;</a:t>
            </a:r>
          </a:p>
          <a:p>
            <a:pPr eaLnBrk="1" hangingPunct="1"/>
            <a:r>
              <a:rPr lang="ru-RU" altLang="ru-RU" sz="2800" smtClean="0"/>
              <a:t>краски гуашь; </a:t>
            </a:r>
          </a:p>
          <a:p>
            <a:pPr eaLnBrk="1" hangingPunct="1"/>
            <a:r>
              <a:rPr lang="ru-RU" altLang="ru-RU" sz="2800" smtClean="0"/>
              <a:t>кисти широкая и тонкая; </a:t>
            </a:r>
          </a:p>
          <a:p>
            <a:pPr eaLnBrk="1" hangingPunct="1"/>
            <a:r>
              <a:rPr lang="ru-RU" altLang="ru-RU" sz="2800" smtClean="0"/>
              <a:t>палитра;</a:t>
            </a:r>
          </a:p>
          <a:p>
            <a:pPr eaLnBrk="1" hangingPunct="1"/>
            <a:r>
              <a:rPr lang="ru-RU" altLang="ru-RU" sz="2800" smtClean="0"/>
              <a:t>баночка с водой; </a:t>
            </a:r>
          </a:p>
          <a:p>
            <a:pPr eaLnBrk="1" hangingPunct="1"/>
            <a:r>
              <a:rPr lang="ru-RU" altLang="ru-RU" sz="2800" smtClean="0"/>
              <a:t>салфетки х\б и влажная.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/>
              <a:t>Задание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Рисуем пейзаж «Ранний март на Камчатке».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Изображаем то, что видим: деревья с птицами, дома, сопки и вулканы с проталинами.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Снег белый и серый, а если выглянет солнышко, то снег превратится в разноцветный, а на вулканах уже синие проталины.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Жду ваши рисунки на следующем занятии. Творческих успехов!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0363" y="0"/>
            <a:ext cx="8423275" cy="1773238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Дорогие учащиеся!</a:t>
            </a:r>
            <a:br>
              <a:rPr lang="ru-RU" altLang="ru-RU" sz="3600" smtClean="0"/>
            </a:br>
            <a:r>
              <a:rPr lang="ru-RU" altLang="ru-RU" sz="3600" smtClean="0"/>
              <a:t>Продолжаем знакомиться с зимними пейзажами русских художников.</a:t>
            </a:r>
            <a:endParaRPr lang="ru-RU" altLang="ru-RU" sz="4000" smtClean="0"/>
          </a:p>
        </p:txBody>
      </p:sp>
      <p:pic>
        <p:nvPicPr>
          <p:cNvPr id="3075" name="Picture 4" descr="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188" y="1916113"/>
            <a:ext cx="8008937" cy="450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Алексей Кондратьевич Саврасов (1830-1897) живописец и график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229600" cy="41656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Алексей Саврасов очень реалистично передавал состояние зимней природы,   очень любил писать зимние пейзажи, создавая их в романтическом стиле.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Как талантливый художник, он всегда находил гармоничное композиционное строение, реалистично передавал фактуру снега и инея, умело подбирал палитру. Все его пейзажи очень живые, атмосферные и реалистичные.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smtClean="0"/>
              <a:t>«Хижина в зимнем лесу» 1888 г.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/>
              <a:t>Глядя на его картины, невольно вспоминаешь уральские сказки Бажова, особенно «Серебряное копытце».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/>
              <a:t>Кажется, что вот-вот на крыше сказочной избушки появится волшебный олень, и будет выбивать своей ножкой драгоценные камни.</a:t>
            </a:r>
          </a:p>
        </p:txBody>
      </p:sp>
      <p:pic>
        <p:nvPicPr>
          <p:cNvPr id="5124" name="Picture 7" descr="Алексей_К"/>
          <p:cNvPicPr>
            <a:picLocks noChangeAspect="1" noChangeArrowheads="1"/>
          </p:cNvPicPr>
          <p:nvPr>
            <p:ph type="body"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87900" y="1341438"/>
            <a:ext cx="4038600" cy="5068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«Зимний пейзаж»1871г.  </a:t>
            </a:r>
            <a:br>
              <a:rPr lang="ru-RU" altLang="ru-RU" sz="4000" smtClean="0"/>
            </a:br>
            <a:r>
              <a:rPr lang="ru-RU" altLang="ru-RU" sz="4000" smtClean="0"/>
              <a:t>«Зима» 1890-е г.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ru-RU" altLang="ru-RU" sz="2800" smtClean="0"/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altLang="ru-RU" sz="2800" smtClean="0"/>
          </a:p>
        </p:txBody>
      </p:sp>
      <p:pic>
        <p:nvPicPr>
          <p:cNvPr id="6149" name="Picture 8" descr="aleksej-savrasov-zimnij-pejzazh-1871-god-e163894418186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1412875"/>
            <a:ext cx="3987800" cy="518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" descr="800px-savrasov_winter_landscape-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1412875"/>
            <a:ext cx="4059237" cy="51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750" y="1125538"/>
            <a:ext cx="3779838" cy="4103687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</a:pPr>
            <a:r>
              <a:rPr lang="ru-RU" altLang="ru-RU" sz="2400" smtClean="0"/>
              <a:t>Рассматривая эти чарующие зимние сюжеты, не перестаёшь удивляться, как широко можно изобразить однообразный белый цвет, и как реалистично можно создать на полотне морозный воздух.</a:t>
            </a:r>
          </a:p>
        </p:txBody>
      </p:sp>
      <p:pic>
        <p:nvPicPr>
          <p:cNvPr id="7171" name="Picture 9" descr="photo-e163894384144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7538" y="981075"/>
            <a:ext cx="431323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507413" cy="1143000"/>
          </a:xfrm>
        </p:spPr>
        <p:txBody>
          <a:bodyPr/>
          <a:lstStyle/>
          <a:p>
            <a:pPr eaLnBrk="1" hangingPunct="1"/>
            <a:r>
              <a:rPr lang="ru-RU" altLang="ru-RU" sz="4000" smtClean="0"/>
              <a:t>«Берег зимой» 1891 г.</a:t>
            </a:r>
          </a:p>
        </p:txBody>
      </p:sp>
      <p:pic>
        <p:nvPicPr>
          <p:cNvPr id="8195" name="Picture 5" descr="savrasov_winter_undated-e16389820746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7450" y="1557338"/>
            <a:ext cx="66675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750" y="1125538"/>
            <a:ext cx="3419475" cy="4525962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ru-RU" altLang="ru-RU" sz="2400" smtClean="0"/>
              <a:t>Известная картина с детства «Грачи прилетели» (1871г.),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ru-RU" altLang="ru-RU" sz="2400" smtClean="0"/>
              <a:t>стала символом прихода весны в России: снег ещё не растаял, а птицы уже проверяют свои гнёзда.</a:t>
            </a:r>
          </a:p>
        </p:txBody>
      </p:sp>
      <p:pic>
        <p:nvPicPr>
          <p:cNvPr id="9219" name="Picture 4" descr="590543cc-1f91-5d1c-948c-aa5ea59d6d9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6100" y="836613"/>
            <a:ext cx="4314825" cy="540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74637"/>
          </a:xfrm>
        </p:spPr>
        <p:txBody>
          <a:bodyPr/>
          <a:lstStyle/>
          <a:p>
            <a:pPr eaLnBrk="1" hangingPunct="1"/>
            <a:endParaRPr lang="ru-RU" altLang="ru-RU" sz="800" b="1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052513"/>
            <a:ext cx="8229600" cy="4525962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solidFill>
                  <a:srgbClr val="000000"/>
                </a:solidFill>
              </a:rPr>
              <a:t>Полюбовавшись пейзажами великого художника, мы увидели, как можно передать красоту снега.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/>
              <a:t>Предлагаю вам нарисовать пейзаж «Ранний март на Камчатке».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/>
              <a:t>Хочу напомнить, что снежный пейзаж –  это холодная гамма: цвета голубой, синий, фиолетовый и их оттенки при смешивании с белым.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362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Оформление по умолчанию</vt:lpstr>
      <vt:lpstr>Муниципальное бюджетное учреждение дополнительного образования  «Центр внешкольной работы»</vt:lpstr>
      <vt:lpstr>Дорогие учащиеся! Продолжаем знакомиться с зимними пейзажами русских художников.</vt:lpstr>
      <vt:lpstr>Алексей Кондратьевич Саврасов (1830-1897) живописец и график</vt:lpstr>
      <vt:lpstr>«Хижина в зимнем лесу» 1888 г.</vt:lpstr>
      <vt:lpstr>«Зимний пейзаж»1871г.   «Зима» 1890-е г.</vt:lpstr>
      <vt:lpstr>Презентация PowerPoint</vt:lpstr>
      <vt:lpstr>«Берег зимой» 1891 г.</vt:lpstr>
      <vt:lpstr>Презентация PowerPoint</vt:lpstr>
      <vt:lpstr>Презентация PowerPoint</vt:lpstr>
      <vt:lpstr>Для работы вам понадобятся:</vt:lpstr>
      <vt:lpstr>Задание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8</cp:revision>
  <dcterms:created xsi:type="dcterms:W3CDTF">2026-03-23T19:46:51Z</dcterms:created>
  <dcterms:modified xsi:type="dcterms:W3CDTF">2026-03-26T00:31:29Z</dcterms:modified>
</cp:coreProperties>
</file>