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7" r:id="rId2"/>
    <p:sldId id="308" r:id="rId3"/>
    <p:sldId id="309" r:id="rId4"/>
    <p:sldId id="310" r:id="rId5"/>
    <p:sldId id="312" r:id="rId6"/>
    <p:sldId id="311" r:id="rId7"/>
    <p:sldId id="313" r:id="rId8"/>
    <p:sldId id="314" r:id="rId9"/>
    <p:sldId id="31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E2"/>
    <a:srgbClr val="004CBC"/>
    <a:srgbClr val="0066FF"/>
    <a:srgbClr val="0033CC"/>
    <a:srgbClr val="2980FF"/>
    <a:srgbClr val="00467A"/>
    <a:srgbClr val="3399FF"/>
    <a:srgbClr val="1976FF"/>
    <a:srgbClr val="005DA2"/>
    <a:srgbClr val="005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976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yandex.ru/video/preview/15437216751316212583" TargetMode="External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andex.ru/video/preview/4043658358895959073" TargetMode="External"/><Relationship Id="rId2" Type="http://schemas.openxmlformats.org/officeDocument/2006/relationships/hyperlink" Target="https://yandex.ru/video/preview/8830070718077910952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yandex.ru/video/preview/3887968611604927410" TargetMode="External"/><Relationship Id="rId4" Type="http://schemas.openxmlformats.org/officeDocument/2006/relationships/hyperlink" Target="https://yandex.ru/video/preview/1462172044960643701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39"/>
            <a:ext cx="89644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i="1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373117"/>
            <a:ext cx="6624638" cy="738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1400" dirty="0">
                <a:solidFill>
                  <a:srgbClr val="000000"/>
                </a:solidFill>
                <a:latin typeface="Arial"/>
              </a:rPr>
              <a:t>Муниципальное бюджетное учреждение дополнительного образования </a:t>
            </a:r>
            <a:br>
              <a:rPr lang="ru-RU" altLang="ru-RU" sz="1400" dirty="0">
                <a:solidFill>
                  <a:srgbClr val="000000"/>
                </a:solidFill>
                <a:latin typeface="Arial"/>
              </a:rPr>
            </a:br>
            <a:r>
              <a:rPr lang="ru-RU" altLang="ru-RU" sz="1400" dirty="0">
                <a:solidFill>
                  <a:srgbClr val="000000"/>
                </a:solidFill>
                <a:latin typeface="Arial"/>
              </a:rPr>
              <a:t>«Центр внешкольной работы»</a:t>
            </a:r>
            <a:br>
              <a:rPr lang="ru-RU" altLang="ru-RU" sz="1400" dirty="0">
                <a:solidFill>
                  <a:srgbClr val="000000"/>
                </a:solidFill>
                <a:latin typeface="Arial"/>
              </a:rPr>
            </a:br>
            <a:endParaRPr lang="ru-RU" altLang="ru-RU" sz="1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759541" y="171352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Задание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«Работа над песней. Структура, разбор поэтического</a:t>
            </a:r>
            <a:r>
              <a:rPr kumimoji="0" lang="ru-RU" altLang="ru-RU" sz="28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 текста</a:t>
            </a: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» </a:t>
            </a:r>
            <a:b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</a:br>
            <a:endParaRPr kumimoji="0" lang="ru-RU" altLang="ru-RU" sz="4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 bwMode="auto">
          <a:xfrm>
            <a:off x="3582843" y="3140968"/>
            <a:ext cx="4987404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Для учащихся 1-3 года обучения</a:t>
            </a:r>
            <a:b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по дополнительной общеразвивающей</a:t>
            </a:r>
          </a:p>
          <a:p>
            <a:pPr algn="r" eaLnBrk="1" hangingPunct="1">
              <a:spcBef>
                <a:spcPct val="0"/>
              </a:spcBef>
              <a:defRPr/>
            </a:pP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программе «Звучит, поёт душа моя»</a:t>
            </a:r>
            <a:b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Возраст 7-13 лет</a:t>
            </a:r>
          </a:p>
          <a:p>
            <a:pPr algn="r" eaLnBrk="1" hangingPunct="1">
              <a:spcBef>
                <a:spcPct val="0"/>
              </a:spcBef>
              <a:defRPr/>
            </a:pP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Педагог дополнительного образования</a:t>
            </a:r>
            <a:b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ru-RU" alt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Денисова Екатерина Викторовна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ru-RU" sz="1600" dirty="0">
                <a:solidFill>
                  <a:sysClr val="windowText" lastClr="000000">
                    <a:tint val="75000"/>
                  </a:sysClr>
                </a:solidFill>
                <a:latin typeface="Trebuchet MS"/>
              </a:rPr>
              <a:t>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82843" y="6047167"/>
            <a:ext cx="28797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5310" y="3061222"/>
            <a:ext cx="4174633" cy="2348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39"/>
            <a:ext cx="89644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i="1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49437" y="773415"/>
            <a:ext cx="6624638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altLang="ru-RU" sz="2400" dirty="0">
                <a:solidFill>
                  <a:srgbClr val="000000"/>
                </a:solidFill>
                <a:latin typeface="+mj-lt"/>
              </a:rPr>
              <a:t>Здравствуйте, дети!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7544" y="1556624"/>
            <a:ext cx="8280920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Сегодня предлагаю продолжить работать над  разучиванием новой песней «Облака».</a:t>
            </a:r>
          </a:p>
          <a:p>
            <a:pPr indent="457200"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Разберем структуру песни и поработаем с поэтическим текстом.</a:t>
            </a:r>
          </a:p>
          <a:p>
            <a:pPr indent="457200"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Приготовьте свои рабочие тетради с текстом, выделители или цветные карандаши, чтобы сделать пометки. </a:t>
            </a:r>
          </a:p>
          <a:p>
            <a:pPr indent="457200"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вдруг у кого-то текст потерялся, продублирую его для вас в следующем слайде.  </a:t>
            </a: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96985">
            <a:off x="6102996" y="4306400"/>
            <a:ext cx="2590317" cy="2000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641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39"/>
            <a:ext cx="89644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i="1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7270" y="769901"/>
            <a:ext cx="4626768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По небу плывут облака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В какую-то дальнюю даль: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На их, как подушки, пуховых боках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Моя уплывает печаль.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А сверху на тех облаках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Живет нерасплаканный дождь: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Он смотрит на землю в пурпурных очках -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Мой маленький призрачный вождь.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Припев:</a:t>
            </a: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А за облаками синее небо,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Снежных королев ледяные страны.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Мир, в котором Кая так любит Герда,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Мир, когда горчичники ставит мама.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А за облаками красные горы,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Розовым коням заплету я гривы.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Мир, в котором детство уходит морем</a:t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Светлою мечтою, неторопливо.</a:t>
            </a:r>
          </a:p>
          <a:p>
            <a:pPr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Летят и летят облака,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детство осталось моё,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держится небо на тонких ногах,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мама стирает бельё.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      </a:t>
            </a:r>
            <a:r>
              <a:rPr lang="ru-RU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</a:br>
            <a:endParaRPr lang="ru-RU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61756" y="738463"/>
            <a:ext cx="43204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улетают как дым,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Теряясь в волшебной реке,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папа остался таким молодым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держит меня на руке.</a:t>
            </a:r>
            <a:endParaRPr lang="ru-RU" sz="16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/>
            <a:endParaRPr lang="ru-RU" sz="16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3. </a:t>
            </a: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 на небосклоне синем-пресинем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Месяц появился желтый и яркий.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Мир, когда декабрь пропах мандарином,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 на Новый год под ёлкой подарки.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Улетело детство в дальние дали -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Тот волшебный край не найти на карте, -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 мир, когда в снежки во дворе играли,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 мир, когда подснежники дарят в марте.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Припев:</a:t>
            </a: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А за облаками спрятались горы,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Алых парусов не видно в заливе.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Мир, в котором детство уходит морем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Светлою мечтою, неторопливо.</a:t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По небу … плывут …. облака...     </a:t>
            </a:r>
          </a:p>
          <a:p>
            <a:pPr lvl="0"/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(</a:t>
            </a:r>
            <a:r>
              <a:rPr lang="ru-RU" sz="16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речетативом</a:t>
            </a: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ru-RU" sz="16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1680" y="125507"/>
            <a:ext cx="6444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+mj-lt"/>
              </a:rPr>
              <a:t>Текст песни «Облака». Автор Антон Аршавский </a:t>
            </a:r>
          </a:p>
        </p:txBody>
      </p:sp>
    </p:spTree>
    <p:extLst>
      <p:ext uri="{BB962C8B-B14F-4D97-AF65-F5344CB8AC3E}">
        <p14:creationId xmlns:p14="http://schemas.microsoft.com/office/powerpoint/2010/main" val="133502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39"/>
            <a:ext cx="89644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i="1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3284" y="265583"/>
            <a:ext cx="8496944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0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Разберем структуру песни</a:t>
            </a:r>
          </a:p>
          <a:p>
            <a:pPr algn="ctr"/>
            <a:endParaRPr lang="ru-RU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Aft>
                <a:spcPts val="600"/>
              </a:spcAft>
            </a:pP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При работе над песней есть определенный порядок.</a:t>
            </a:r>
          </a:p>
          <a:p>
            <a:pPr lvl="0"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Большинство песен строятся по одной и той же схеме: вступление, куплет – припев, куплет – припев, повтор припева. </a:t>
            </a:r>
          </a:p>
          <a:p>
            <a:pPr algn="just" fontAlgn="t">
              <a:spcAft>
                <a:spcPts val="600"/>
              </a:spcAft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Вступление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это зачин, вводная часть, которая открывает песню, задаёт атмосферу, настроение и подготавливает слушателя к песне и её расскажу. Обычно вступление звучит без слов, содержит только музыку. </a:t>
            </a:r>
          </a:p>
          <a:p>
            <a:pPr algn="just" fontAlgn="t">
              <a:spcAft>
                <a:spcPts val="600"/>
              </a:spcAft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Куплет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это рассказ. В нём раскрывается смысл песни, сюжет, настроение, переживания героя. Первый куплет вводит в историю, второй куплет её развивает.</a:t>
            </a:r>
          </a:p>
          <a:p>
            <a:pPr algn="just" fontAlgn="t">
              <a:spcAft>
                <a:spcPts val="600"/>
              </a:spcAft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Припев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самая яркая часть песни. Он повторяется, легко запоминается и несёт главный смысл. В нём может быть ключевая мысль, образ или эмоциональный пик – самый яркий момент в песне, кульминация.</a:t>
            </a:r>
          </a:p>
          <a:p>
            <a:pPr algn="just" fontAlgn="t"/>
            <a:endParaRPr lang="ru-RU" sz="2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3588" y="5497784"/>
            <a:ext cx="74168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>
                <a:solidFill>
                  <a:srgbClr val="FF0000"/>
                </a:solidFill>
                <a:latin typeface="+mj-lt"/>
              </a:rPr>
              <a:t>!</a:t>
            </a:r>
            <a:r>
              <a:rPr lang="ru-RU" sz="20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Задание: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записать в рабочую тетрадь понятия, выделенные жирным шрифтом.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53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39"/>
            <a:ext cx="89644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i="1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3284" y="234806"/>
            <a:ext cx="8496944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Разберём смысл песни и значение непонятных выражений</a:t>
            </a:r>
          </a:p>
          <a:p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В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первом куплете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песни говорится про облака, которые плывут в дальнюю даль, а на их пуховых боках уплывает печаль. Сверху на этих облаках живёт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нерасплаканный дождь,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который смотрит на землю в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пурпурных очках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становится маленьким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призрачным вождём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>
              <a:spcAft>
                <a:spcPts val="600"/>
              </a:spcAft>
            </a:pP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Выражение </a:t>
            </a:r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«нерасплаканный дождь» 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означает, что тучи не хотят плакать, не пришло ещё для этого время.  </a:t>
            </a:r>
          </a:p>
          <a:p>
            <a:pPr algn="just">
              <a:spcAft>
                <a:spcPts val="600"/>
              </a:spcAft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«Пурпурные очки»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это солнцезащитные очки фиолетового цвета. </a:t>
            </a:r>
          </a:p>
          <a:p>
            <a:pPr lvl="0" algn="just">
              <a:spcAft>
                <a:spcPts val="600"/>
              </a:spcAft>
            </a:pPr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«Призрачный вождь» 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означает главного человека, направляющего, который укажет нам дальнейший путь в жизни. 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Дальше рассказ в песне о том, что за облаками находится прекрасный мир, полный ярких моментов, неторопливости, светлых мечт… </a:t>
            </a:r>
          </a:p>
          <a:p>
            <a:pPr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Синее небо, ледяные страны Снежной королевы, мир, где Кай любит Герду и где мама ставит горчичники. Красные горы и розовые кони, которым  автор песни плетёт гривы.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6296" y="5589240"/>
            <a:ext cx="1673932" cy="167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367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373593"/>
            <a:ext cx="89644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i="1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3284" y="373593"/>
            <a:ext cx="8496944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+mj-lt"/>
              </a:rPr>
              <a:t>	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втором куплете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говорится о детских воспоминаниях, которые продолжают сравниваться с облаками: облака улетают как дым, теряются, растворяются в волшебной реке, где папа выглядит молодым и держит ребёнка на руке. Вспоминается детство, когда играли в снежки во дворе и где подснежники дарят в марте. </a:t>
            </a:r>
          </a:p>
          <a:p>
            <a:pPr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В </a:t>
            </a:r>
            <a:r>
              <a:rPr lang="ru-RU" sz="2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припеве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автор рассказывает о том, что на синем небосклоне появился жёлтый и яркий месяц, всплывают воспоминания, когда пропах декабрь мандарином, а под ёлкой новогодние подарки. </a:t>
            </a:r>
          </a:p>
          <a:p>
            <a:pPr algn="just">
              <a:spcAft>
                <a:spcPts val="600"/>
              </a:spcAft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Главный смысл песни: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автор призывает нас сохранить детские мечты и яркие моменты в своей памяти и верить в чудеса. 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5796" y="4221088"/>
            <a:ext cx="3672408" cy="244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081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39"/>
            <a:ext cx="89644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i="1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3284" y="234806"/>
            <a:ext cx="8496944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20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Работа над стихотворной частью, отработка дикции</a:t>
            </a:r>
          </a:p>
          <a:p>
            <a:pPr algn="just"/>
            <a:endParaRPr lang="ru-RU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Для того, чтобы согласные звуки не потерялись в пении и были понятны, нужно уметь их 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утрировать – то есть удваивать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Это относится к согласному звуку «Р». </a:t>
            </a:r>
          </a:p>
          <a:p>
            <a:pPr>
              <a:spcAft>
                <a:spcPts val="600"/>
              </a:spcAft>
            </a:pP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Открыть текст песни и с помощью маркера, или цветных карандашей, выделить слова, в которых необходимо утрировать согласный звук «Р». Мы о них говорили на занятиях.</a:t>
            </a:r>
          </a:p>
          <a:p>
            <a:pPr algn="just">
              <a:spcAft>
                <a:spcPts val="6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Например: «п</a:t>
            </a:r>
            <a:r>
              <a:rPr lang="ru-RU" sz="20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израчный вождь», «</a:t>
            </a:r>
            <a:r>
              <a:rPr lang="ru-RU" sz="20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озовым коням» и так далее.</a:t>
            </a:r>
          </a:p>
          <a:p>
            <a:pPr marL="342900" lvl="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Проговорить 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чётко текст песни, хорошо проговаривая слова, утрируя звук «Р», открывая и не зажимая нижнюю челюсть. Поработать над хорошей дикцией.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8144" y="4511725"/>
            <a:ext cx="1728192" cy="213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748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39"/>
            <a:ext cx="89644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i="1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3284" y="548680"/>
            <a:ext cx="849694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Предлагаю вспомнить песню и её мелодию.</a:t>
            </a:r>
          </a:p>
          <a:p>
            <a:pPr algn="just">
              <a:spcAft>
                <a:spcPts val="1200"/>
              </a:spcAft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Мы взяли песню «Облака» в исполнении группы «Небо». 	Пройдите по ссылке и послушайте её:</a:t>
            </a:r>
          </a:p>
          <a:p>
            <a:pPr>
              <a:spcAft>
                <a:spcPts val="1200"/>
              </a:spcAft>
            </a:pP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Группа Небо - По небу плывут облака</a:t>
            </a:r>
          </a:p>
          <a:p>
            <a:pPr algn="just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https://yandex.ru/video/preview/15437216751316212583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solidFill>
                <a:schemeClr val="bg1"/>
              </a:solidFill>
              <a:latin typeface="+mj-lt"/>
            </a:endParaRP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just"/>
            <a:endParaRPr lang="ru-RU" sz="2000" u="sng" dirty="0">
              <a:solidFill>
                <a:schemeClr val="bg1"/>
              </a:solidFill>
              <a:latin typeface="+mj-lt"/>
            </a:endParaRPr>
          </a:p>
          <a:p>
            <a:endParaRPr lang="ru-RU" sz="2000" dirty="0">
              <a:solidFill>
                <a:schemeClr val="bg1"/>
              </a:solidFill>
              <a:latin typeface="+mj-lt"/>
            </a:endParaRPr>
          </a:p>
          <a:p>
            <a:endParaRPr lang="ru-RU" sz="2000" dirty="0">
              <a:solidFill>
                <a:srgbClr val="000000"/>
              </a:solidFill>
              <a:latin typeface="-apple-system"/>
            </a:endParaRPr>
          </a:p>
          <a:p>
            <a:endParaRPr lang="ru-RU" sz="2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717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55776" y="2940918"/>
            <a:ext cx="4536504" cy="3402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918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8639"/>
            <a:ext cx="89644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dirty="0">
                <a:solidFill>
                  <a:schemeClr val="bg1"/>
                </a:solidFill>
              </a:rPr>
              <a:t> </a:t>
            </a:r>
          </a:p>
          <a:p>
            <a:r>
              <a:rPr lang="ru-RU" sz="2000" i="1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i="1" baseline="-25000" dirty="0">
                <a:solidFill>
                  <a:schemeClr val="bg1"/>
                </a:solidFill>
              </a:rPr>
              <a:t> 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3284" y="188639"/>
            <a:ext cx="8496944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</a:rPr>
              <a:t>!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Послушать песню «Облака» в другом исполнении.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следующем занятии поделимся впечатлениями об услышанном, какое исполнение понравилось, а какое нет, почему не понравилось. </a:t>
            </a:r>
            <a:endParaRPr lang="ru-RU" sz="20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Прослушайте исполнение песни «Облака» другими исполнителями, пройдя по  ссылкам:</a:t>
            </a:r>
          </a:p>
          <a:p>
            <a:pPr algn="just"/>
            <a:endParaRPr lang="ru-RU" sz="2000" u="sng" dirty="0">
              <a:solidFill>
                <a:schemeClr val="bg1"/>
              </a:solidFill>
              <a:latin typeface="+mj-lt"/>
            </a:endParaRPr>
          </a:p>
          <a:p>
            <a:r>
              <a:rPr lang="ru-RU" sz="2000" dirty="0">
                <a:solidFill>
                  <a:srgbClr val="000000"/>
                </a:solidFill>
                <a:latin typeface="+mj-lt"/>
              </a:rPr>
              <a:t>Песня ПО НЕБУ Плывут Облака | Селянский СДК </a:t>
            </a:r>
          </a:p>
          <a:p>
            <a:r>
              <a:rPr lang="en-US" sz="2000" dirty="0">
                <a:solidFill>
                  <a:srgbClr val="000000"/>
                </a:solidFill>
                <a:latin typeface="-apple-system"/>
                <a:hlinkClick r:id="rId2"/>
              </a:rPr>
              <a:t>https://yandex.ru/video/preview/8830070718077910952</a:t>
            </a:r>
            <a:endParaRPr lang="ru-RU" sz="2000" dirty="0">
              <a:solidFill>
                <a:srgbClr val="000000"/>
              </a:solidFill>
              <a:latin typeface="-apple-system"/>
            </a:endParaRPr>
          </a:p>
          <a:p>
            <a:endParaRPr lang="ru-RU" sz="2000" dirty="0">
              <a:solidFill>
                <a:srgbClr val="000000"/>
              </a:solidFill>
              <a:latin typeface="-apple-system"/>
            </a:endParaRPr>
          </a:p>
          <a:p>
            <a:r>
              <a:rPr lang="ru-RU" sz="2000" dirty="0">
                <a:solidFill>
                  <a:srgbClr val="000000"/>
                </a:solidFill>
                <a:latin typeface="-apple-system"/>
              </a:rPr>
              <a:t>По небу плывут облака.</a:t>
            </a:r>
          </a:p>
          <a:p>
            <a:r>
              <a:rPr lang="en-US" sz="2000" dirty="0">
                <a:solidFill>
                  <a:srgbClr val="000000"/>
                </a:solidFill>
                <a:latin typeface="-apple-system"/>
                <a:hlinkClick r:id="rId3"/>
              </a:rPr>
              <a:t>https://yandex.ru/video/preview/4043658358895959073</a:t>
            </a:r>
            <a:endParaRPr lang="ru-RU" sz="2000" dirty="0">
              <a:solidFill>
                <a:srgbClr val="000000"/>
              </a:solidFill>
              <a:latin typeface="-apple-system"/>
            </a:endParaRPr>
          </a:p>
          <a:p>
            <a:endParaRPr lang="ru-RU" sz="2000" dirty="0">
              <a:solidFill>
                <a:srgbClr val="000000"/>
              </a:solidFill>
              <a:latin typeface="-apple-system"/>
            </a:endParaRPr>
          </a:p>
          <a:p>
            <a:r>
              <a:rPr lang="ru-RU" sz="2000" dirty="0">
                <a:solidFill>
                  <a:srgbClr val="000000"/>
                </a:solidFill>
                <a:latin typeface="-apple-system"/>
              </a:rPr>
              <a:t>Песня По небу плывут облака</a:t>
            </a:r>
          </a:p>
          <a:p>
            <a:r>
              <a:rPr lang="en-US" sz="2000" dirty="0">
                <a:solidFill>
                  <a:schemeClr val="bg1"/>
                </a:solidFill>
                <a:latin typeface="+mj-lt"/>
                <a:hlinkClick r:id="rId4"/>
              </a:rPr>
              <a:t>https://yandex.ru/video/preview/14621720449606437019</a:t>
            </a:r>
            <a:endParaRPr lang="ru-RU" sz="2000" dirty="0">
              <a:solidFill>
                <a:schemeClr val="bg1"/>
              </a:solidFill>
              <a:latin typeface="+mj-lt"/>
            </a:endParaRPr>
          </a:p>
          <a:p>
            <a:endParaRPr lang="ru-RU" sz="2000" dirty="0">
              <a:solidFill>
                <a:schemeClr val="bg1"/>
              </a:solidFill>
              <a:latin typeface="+mj-lt"/>
            </a:endParaRPr>
          </a:p>
          <a:p>
            <a:r>
              <a:rPr lang="ru-RU" sz="2000" dirty="0">
                <a:solidFill>
                  <a:srgbClr val="000000"/>
                </a:solidFill>
                <a:latin typeface="+mj-lt"/>
              </a:rPr>
              <a:t>"По небу плывут облака" исп. вокальная студия "Дебют"</a:t>
            </a:r>
          </a:p>
          <a:p>
            <a:r>
              <a:rPr lang="en-US" sz="2000" dirty="0">
                <a:solidFill>
                  <a:schemeClr val="bg1"/>
                </a:solidFill>
                <a:latin typeface="+mj-lt"/>
                <a:hlinkClick r:id="rId5"/>
              </a:rPr>
              <a:t>https://yandex.ru/video/preview/3887968611604927410</a:t>
            </a:r>
            <a:endParaRPr lang="ru-RU" sz="2000" dirty="0">
              <a:solidFill>
                <a:schemeClr val="bg1"/>
              </a:solidFill>
              <a:latin typeface="+mj-lt"/>
            </a:endParaRPr>
          </a:p>
          <a:p>
            <a:endParaRPr lang="ru-RU" sz="20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83741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1348</TotalTime>
  <Words>190</Words>
  <Application>Microsoft Office PowerPoint</Application>
  <PresentationFormat>Экран (4:3)</PresentationFormat>
  <Paragraphs>152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0" baseType="lpstr">
      <vt:lpstr>-apple-system</vt:lpstr>
      <vt:lpstr>Arial</vt:lpstr>
      <vt:lpstr>Book Antiqua</vt:lpstr>
      <vt:lpstr>Calibri</vt:lpstr>
      <vt:lpstr>Lucida Sans</vt:lpstr>
      <vt:lpstr>Times New Roman</vt:lpstr>
      <vt:lpstr>Trebuchet MS</vt:lpstr>
      <vt:lpstr>Wingdings</vt:lpstr>
      <vt:lpstr>Wingdings 2</vt:lpstr>
      <vt:lpstr>Wingdings 3</vt:lpstr>
      <vt:lpstr>Апекс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Патунина НВ</dc:creator>
  <cp:lastModifiedBy>Евгений</cp:lastModifiedBy>
  <cp:revision>158</cp:revision>
  <dcterms:created xsi:type="dcterms:W3CDTF">2019-01-10T05:47:31Z</dcterms:created>
  <dcterms:modified xsi:type="dcterms:W3CDTF">2026-03-20T22:14:59Z</dcterms:modified>
</cp:coreProperties>
</file>