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291EBD-7B2C-4D05-A4BE-4D4074199E9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243FE79-5F16-4D4E-A384-DCB9CBC7FE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340768"/>
            <a:ext cx="7948405" cy="5329609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«Плетение цепочки в технике «Крестик» или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«Монастырское плетение в одну нить» 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Для учащихся 2-3 года обучения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по дополнительной общеразвивающей программе      «Декоративно-прикладное творчество»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9-16лет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Педагог дополнительного образования 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Изаак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Людмила Александровна</a:t>
            </a:r>
          </a:p>
          <a:p>
            <a:pPr marL="0" indent="0" algn="ctr">
              <a:buNone/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015" y="548680"/>
            <a:ext cx="8229600" cy="72008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внешкольной работы»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05555">
            <a:off x="1157542" y="2353334"/>
            <a:ext cx="1225219" cy="4073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0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26642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Здравствуйте,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дорогие учащиеся!</a:t>
            </a:r>
            <a:b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Сегодня будем плести  цепочку  в технике  «Крестик» или «Монастырское плетение в одну нить».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этой техникой вы знакомы, но вы плели на две нити. 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Сегодня будем плести в одну нить.</a:t>
            </a:r>
          </a:p>
          <a:p>
            <a:pPr marL="45720" indent="0">
              <a:buNone/>
            </a:pP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Нам понадобятся следующие материалы:</a:t>
            </a:r>
          </a:p>
          <a:p>
            <a:pPr marL="38862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исер любого цвета;</a:t>
            </a:r>
          </a:p>
          <a:p>
            <a:pPr marL="38862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итки;</a:t>
            </a:r>
          </a:p>
          <a:p>
            <a:pPr marL="38862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бисерная игла;</a:t>
            </a:r>
          </a:p>
          <a:p>
            <a:pPr marL="38862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ножницы.</a:t>
            </a:r>
          </a:p>
          <a:p>
            <a:pPr marL="45720" indent="0" algn="ctr"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589240"/>
            <a:ext cx="7262193" cy="86409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240360" cy="2430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3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574" y="1484784"/>
            <a:ext cx="8064895" cy="1440160"/>
          </a:xfrm>
        </p:spPr>
        <p:txBody>
          <a:bodyPr>
            <a:normAutofit fontScale="90000"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абираем на нить 4 бисеринки.</a:t>
            </a:r>
            <a:b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Замыкаем их в кольцо (как делали при плетении на две нити).</a:t>
            </a:r>
            <a:endParaRPr lang="ru-RU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71" y="3356992"/>
            <a:ext cx="8169541" cy="2530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Техника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634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Pictures\жгут 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664" y="2276872"/>
            <a:ext cx="636457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08912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Набираем 3 бисеринки и проходим в ту бисеринку, из которой, только что вышла игла.</a:t>
            </a:r>
            <a:endParaRPr lang="ru-RU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5656" y="2151085"/>
            <a:ext cx="6203339" cy="436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620688"/>
            <a:ext cx="7622232" cy="151216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Продолжаем плести подобным образом до нужной длины. </a:t>
            </a:r>
            <a:b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тобы цепочка получилась ровно, нужно каждый круг пройти дважды.</a:t>
            </a:r>
            <a:endParaRPr lang="ru-RU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3906" y="3429000"/>
            <a:ext cx="73481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48872" cy="237626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Получается </a:t>
            </a: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такая цепочка.</a:t>
            </a:r>
            <a:b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взять любые сочетания цветов. </a:t>
            </a:r>
            <a:b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каждые 3 бисеринки  взять разных цветов, получатся треугольники. </a:t>
            </a:r>
            <a:b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средние бисеринки берем другого цвета, то будут полоски</a:t>
            </a:r>
            <a:r>
              <a:rPr lang="ru-RU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3645015"/>
            <a:ext cx="3335442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7" cy="2376264"/>
          </a:xfrm>
        </p:spPr>
        <p:txBody>
          <a:bodyPr>
            <a:normAutofit/>
          </a:bodyPr>
          <a:lstStyle/>
          <a:p>
            <a:pPr algn="l"/>
            <a:r>
              <a:rPr lang="ru-RU" sz="2400" b="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Такую </a:t>
            </a:r>
            <a:r>
              <a:rPr lang="ru-RU" sz="240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цепочку </a:t>
            </a:r>
            <a:r>
              <a:rPr lang="ru-RU" sz="2400" b="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2400" b="0" dirty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240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самостоятельно, </a:t>
            </a:r>
            <a:r>
              <a:rPr lang="ru-RU" sz="2400" dirty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 </a:t>
            </a:r>
            <a:r>
              <a:rPr lang="ru-RU" sz="2400" b="0" dirty="0" err="1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фенечку</a:t>
            </a:r>
            <a:r>
              <a:rPr lang="ru-RU" sz="2400" b="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400" b="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доплести треугольники, то можем получить колье.</a:t>
            </a:r>
            <a:br>
              <a:rPr lang="ru-RU" sz="2400" b="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изделий представлены на фото.</a:t>
            </a:r>
            <a:r>
              <a:rPr lang="ru-RU" sz="2400" b="0" dirty="0" smtClean="0">
                <a:solidFill>
                  <a:srgbClr val="212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1"/>
          <a:stretch/>
        </p:blipFill>
        <p:spPr bwMode="auto">
          <a:xfrm>
            <a:off x="4788024" y="3633257"/>
            <a:ext cx="3585648" cy="299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1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759" y="4005064"/>
            <a:ext cx="252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603" y="690416"/>
            <a:ext cx="7848872" cy="194421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Используя данную технику </a:t>
            </a: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плетения, можно сплести различные украшения и аксессуары</a:t>
            </a:r>
            <a:r>
              <a:rPr lang="ru-RU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34632"/>
            <a:ext cx="2149412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221631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32973" cy="295232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Принесите на следующее занятие выполненную цепочку. </a:t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завершим ее в готовое изделие.</a:t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Желаю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творческих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успехов!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574" y="3861048"/>
            <a:ext cx="2130912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574</TotalTime>
  <Words>125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Candara</vt:lpstr>
      <vt:lpstr>Symbol</vt:lpstr>
      <vt:lpstr>Times New Roman</vt:lpstr>
      <vt:lpstr>Wingdings</vt:lpstr>
      <vt:lpstr>Волна</vt:lpstr>
      <vt:lpstr>Муниципальное бюджетное учреждение дополнительного образования  «Центр внешкольной работы» </vt:lpstr>
      <vt:lpstr>.</vt:lpstr>
      <vt:lpstr>1. Набираем на нить 4 бисеринки.   2. Замыкаем их в кольцо (как делали при плетении на две нити).</vt:lpstr>
      <vt:lpstr>3. Набираем 3 бисеринки и проходим в ту бисеринку, из которой, только что вышла игла.</vt:lpstr>
      <vt:lpstr>4. Продолжаем плести подобным образом до нужной длины.  Чтобы цепочка получилась ровно, нужно каждый круг пройти дважды.</vt:lpstr>
      <vt:lpstr>Получается вот такая цепочка.   Можно взять любые сочетания цветов.  Если каждые 3 бисеринки  взять разных цветов, получатся треугольники.  Если средние бисеринки берем другого цвета, то будут полоски.</vt:lpstr>
      <vt:lpstr>Такую цепочку можно использовать самостоятельно, как  фенечку.  Если доплести треугольники, то можем получить колье.  Варианты изделий представлены на фото. </vt:lpstr>
      <vt:lpstr>Используя данную технику плетения, можно сплести различные украшения и аксессуары.</vt:lpstr>
      <vt:lpstr>Задание  Принесите на следующее занятие выполненную цепочку.  Мы завершим ее в готовое изделие.  Желаю вам творческих успехов!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 «Центр внешкольной работы»</dc:title>
  <dc:creator>Admin</dc:creator>
  <cp:lastModifiedBy>Евгений</cp:lastModifiedBy>
  <cp:revision>31</cp:revision>
  <dcterms:created xsi:type="dcterms:W3CDTF">2025-10-09T02:45:53Z</dcterms:created>
  <dcterms:modified xsi:type="dcterms:W3CDTF">2025-10-15T09:42:39Z</dcterms:modified>
</cp:coreProperties>
</file>