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92" r:id="rId4"/>
    <p:sldId id="281" r:id="rId5"/>
    <p:sldId id="282" r:id="rId6"/>
    <p:sldId id="283" r:id="rId7"/>
    <p:sldId id="262" r:id="rId8"/>
    <p:sldId id="265" r:id="rId9"/>
    <p:sldId id="280" r:id="rId10"/>
    <p:sldId id="284" r:id="rId11"/>
    <p:sldId id="275" r:id="rId12"/>
    <p:sldId id="288" r:id="rId13"/>
    <p:sldId id="286" r:id="rId14"/>
    <p:sldId id="291" r:id="rId15"/>
    <p:sldId id="287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7A83BA-C64A-4C33-8CDB-5B8B6D3E8DE9}"/>
              </a:ext>
            </a:extLst>
          </p:cNvPr>
          <p:cNvSpPr txBox="1"/>
          <p:nvPr/>
        </p:nvSpPr>
        <p:spPr>
          <a:xfrm>
            <a:off x="3995936" y="3180135"/>
            <a:ext cx="499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для </a:t>
            </a:r>
            <a:r>
              <a:rPr lang="ru-RU" sz="2400" dirty="0">
                <a:latin typeface="Arial Narrow" panose="020B0606020202030204" pitchFamily="34" charset="0"/>
              </a:rPr>
              <a:t>учащихся 1-3 года обучения по дополнительной общеразвивающей программе «Флористическая мозаика»</a:t>
            </a:r>
          </a:p>
          <a:p>
            <a:r>
              <a:rPr lang="ru-RU" sz="2400" dirty="0">
                <a:latin typeface="Arial Narrow" panose="020B0606020202030204" pitchFamily="34" charset="0"/>
              </a:rPr>
              <a:t>Педагог дополнительного образования </a:t>
            </a:r>
          </a:p>
          <a:p>
            <a:r>
              <a:rPr lang="ru-RU" sz="2400" dirty="0" err="1">
                <a:latin typeface="Arial Narrow" panose="020B0606020202030204" pitchFamily="34" charset="0"/>
              </a:rPr>
              <a:t>Гура</a:t>
            </a:r>
            <a:r>
              <a:rPr lang="ru-RU" sz="2400" dirty="0">
                <a:latin typeface="Arial Narrow" panose="020B0606020202030204" pitchFamily="34" charset="0"/>
              </a:rPr>
              <a:t> Ольга Анатольевна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F877-EA24-41FB-A548-A4938500557A}"/>
              </a:ext>
            </a:extLst>
          </p:cNvPr>
          <p:cNvSpPr txBox="1"/>
          <p:nvPr/>
        </p:nvSpPr>
        <p:spPr>
          <a:xfrm>
            <a:off x="683568" y="139013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Arial Narrow" panose="020B0606020202030204" pitchFamily="34" charset="0"/>
              </a:rPr>
              <a:t>Задание «Обратный декупаж на стеклянной тарелке</a:t>
            </a:r>
            <a:r>
              <a:rPr lang="ru-RU" sz="4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ru-RU" sz="4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4B462-A23D-4532-A7DB-D0559CCFAD7B}"/>
              </a:ext>
            </a:extLst>
          </p:cNvPr>
          <p:cNvSpPr txBox="1"/>
          <p:nvPr/>
        </p:nvSpPr>
        <p:spPr>
          <a:xfrm>
            <a:off x="2771800" y="609329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Петропавловск-Камчатский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2025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0786A6-1058-4A43-9917-9EC18F1C4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1"/>
          <a:stretch/>
        </p:blipFill>
        <p:spPr>
          <a:xfrm>
            <a:off x="251520" y="2688044"/>
            <a:ext cx="3431004" cy="355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73510" y="308240"/>
            <a:ext cx="6757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«Центр внешкольной работы»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выполнения работы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Обезжириваем тарелку с обратной стороны.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Вырываем или вырезаем понравившийся фрагмент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декупажной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карты или салфетки.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420888"/>
            <a:ext cx="5599905" cy="419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9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Наклеиваем вырванный элемент картинки с помощью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декупажного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клея, или  разбавленного водой 1:1 клея ПВА, на дно тарелки.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Оставляем для просушки  примерно на 30 мин.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26911"/>
            <a:ext cx="6311004" cy="473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02" y="1340768"/>
            <a:ext cx="7359674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Когда картинка высохнет, по краю тарелки с помощью золотого контура по стеклу, наносим краску.</a:t>
            </a:r>
          </a:p>
        </p:txBody>
      </p:sp>
    </p:spTree>
    <p:extLst>
      <p:ext uri="{BB962C8B-B14F-4D97-AF65-F5344CB8AC3E}">
        <p14:creationId xmlns:p14="http://schemas.microsoft.com/office/powerpoint/2010/main" val="4193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Покрываем рисунок тарелки с обратной стороны лаком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 можно дважды) и сушим.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9340"/>
            <a:ext cx="6984776" cy="52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2204862"/>
            <a:ext cx="5723382" cy="428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Покрываем рисунок и поверхность тарелки с обратной стороны белой акриловой краской ( можно дважды) и сушим.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Затем необходимо покрыть лаком не менее трёх раз. Сушим. </a:t>
            </a:r>
          </a:p>
        </p:txBody>
      </p:sp>
    </p:spTree>
    <p:extLst>
      <p:ext uri="{BB962C8B-B14F-4D97-AF65-F5344CB8AC3E}">
        <p14:creationId xmlns:p14="http://schemas.microsoft.com/office/powerpoint/2010/main" val="1612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Любуемся своей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работой!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6"/>
            <a:ext cx="6048672" cy="451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5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1F5ECC-D421-45A7-ABDB-4D264181BD46}"/>
              </a:ext>
            </a:extLst>
          </p:cNvPr>
          <p:cNvSpPr txBox="1"/>
          <p:nvPr/>
        </p:nvSpPr>
        <p:spPr>
          <a:xfrm>
            <a:off x="851667" y="332656"/>
            <a:ext cx="76087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для следующего занятия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стеклянную банку;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тщательно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вымыть  внутри и снаружи;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высушить;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покрасить белой акриловой  краской.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10EC7-9AB3-4B55-9AE1-EB7F58ED1F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522" y="2664145"/>
            <a:ext cx="4956996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3D33B-F787-42DC-B201-CDE550711EB7}"/>
              </a:ext>
            </a:extLst>
          </p:cNvPr>
          <p:cNvSpPr txBox="1"/>
          <p:nvPr/>
        </p:nvSpPr>
        <p:spPr>
          <a:xfrm>
            <a:off x="1475656" y="60212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7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Декупаж на тарелке\ce63f565334a87a0bdb8a5384b0831f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193883" cy="50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11960" y="1052736"/>
            <a:ext cx="4735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 algn="ctr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предлагаю познакомиться с техникой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«обратный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декупаж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Вы узнаете, из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материалов 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выполняются поделки в этой технике и последовательность выполнения.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Красивая сказка к нам в гости пришла.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Салфетки и краски с собой принесла.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всё это чудо, совсем не мираж…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Смотрите, любуйтесь!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нас ДЕКУПАЖ.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2271648"/>
            <a:ext cx="6048672" cy="45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3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6805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Немного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из истории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Decoupage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или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decoupage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») - это искусство украшения предметов путем наклеивания вырезанных из определённых материалов мотивов в сочетании со специальными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эффектами.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техника предполагает перенесение изображений на любые поверхности — стекло, дерево, ткань, даже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металл.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завершается нанесением лака — и не только для красоты, но и главным образом для того, чтобы продлить новоиспечённому произведению жизнь.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927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597" y="3501008"/>
            <a:ext cx="381045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4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92" y="476672"/>
            <a:ext cx="86139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с вами знакомы техникой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прямого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и  выполняли работы в этой технике.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«прямом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вырезанный рисунок наклеивается непосредственно на декорируемую поверхность.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«обратном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с «изнанки» будущего изделия.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6" r="10211" b="5627"/>
          <a:stretch/>
        </p:blipFill>
        <p:spPr>
          <a:xfrm>
            <a:off x="27170" y="2492896"/>
            <a:ext cx="5174441" cy="40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67" y="2492896"/>
            <a:ext cx="3807911" cy="40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81" y="260648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«Обратный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техника декора, при которой мы приклеиваем изображение с обратной стороны любой прозрачной поверхности таким образом, что на лицевой стороне под стеклом виден красивый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декор.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декорируем тарелку, то при прямом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декупаже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ее нельзя будет использовать для еды, поскольку изображение расположено на лицевой стороне и будет соприкасаться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пищей.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Напротив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 обратном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декупаже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мы безо всяких опасений можем использовать тарелку по назначению : лицевая сторона у нас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декорирована.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тому же, если изображение хорошенько закрепить с помощью красочного, а затем и лакового слоя ( лаковых слоёв должно быть не менее пяти), то тарелку можно мыть даже в посудомоечной машине.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98" y="3840728"/>
            <a:ext cx="3032054" cy="301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164" y="3919772"/>
            <a:ext cx="2830692" cy="293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417" y="3919772"/>
            <a:ext cx="3031655" cy="293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96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Декупаж на тарелке\c900ab94ad9fad810990a25e6b7c3ab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3680"/>
            <a:ext cx="2793492" cy="284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Красивые работы мастеров обратного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декупажа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439" y="1844824"/>
            <a:ext cx="2866486" cy="292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819" y="3645024"/>
            <a:ext cx="2949517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й стол\Декупаж на тарелке\140626171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702608"/>
            <a:ext cx="6592729" cy="582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6464"/>
            <a:ext cx="7730398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2809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часть</a:t>
            </a:r>
          </a:p>
          <a:p>
            <a:pPr algn="ctr">
              <a:spcAft>
                <a:spcPts val="1800"/>
              </a:spcAft>
            </a:pPr>
            <a:r>
              <a:rPr lang="ru-RU" sz="2800" b="1" dirty="0" smtClean="0"/>
              <a:t>Чтобы </a:t>
            </a:r>
            <a:r>
              <a:rPr lang="ru-RU" sz="2800" b="1" dirty="0"/>
              <a:t>оформить работу, нам нужны материалы</a:t>
            </a:r>
            <a:r>
              <a:rPr lang="ru-RU" sz="2800" b="1" dirty="0" smtClean="0"/>
              <a:t>:</a:t>
            </a:r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стеклянная , прозрачная тарелка;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салфетка бумажная с изображением;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краска акриловая (белая, цветная);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кисти, поролоновая губка;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клей ПВА;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золотой контур;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64" y="3068960"/>
            <a:ext cx="4686300" cy="353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1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520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Franklin Gothic Book</vt:lpstr>
      <vt:lpstr>Franklin Gothic Medium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Евгений</cp:lastModifiedBy>
  <cp:revision>28</cp:revision>
  <dcterms:created xsi:type="dcterms:W3CDTF">2023-11-27T23:15:44Z</dcterms:created>
  <dcterms:modified xsi:type="dcterms:W3CDTF">2025-10-15T09:44:46Z</dcterms:modified>
</cp:coreProperties>
</file>