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1"/>
  </p:notesMasterIdLst>
  <p:sldIdLst>
    <p:sldId id="257" r:id="rId2"/>
    <p:sldId id="264" r:id="rId3"/>
    <p:sldId id="259" r:id="rId4"/>
    <p:sldId id="262" r:id="rId5"/>
    <p:sldId id="268" r:id="rId6"/>
    <p:sldId id="267" r:id="rId7"/>
    <p:sldId id="260" r:id="rId8"/>
    <p:sldId id="266" r:id="rId9"/>
    <p:sldId id="263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8DFB149-8B6D-458E-98C8-C9B75AD6F649}" type="datetimeFigureOut">
              <a:rPr lang="ru-RU"/>
              <a:pPr>
                <a:defRPr/>
              </a:pPr>
              <a:t>17.10.2025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01DF057-0094-4661-8255-455D0B59FA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CEE74B0-FCA1-4A30-B9AF-A5DB9B582A7C}" type="slidenum">
              <a:rPr lang="ru-RU" altLang="ru-RU" smtClean="0"/>
              <a:pPr/>
              <a:t>6</a:t>
            </a:fld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1 w 2123"/>
                <a:gd name="T1" fmla="*/ 882 h 1696"/>
                <a:gd name="T2" fmla="*/ 535 w 2123"/>
                <a:gd name="T3" fmla="*/ 578 h 1696"/>
                <a:gd name="T4" fmla="*/ 661 w 2123"/>
                <a:gd name="T5" fmla="*/ 335 h 1696"/>
                <a:gd name="T6" fmla="*/ 912 w 2123"/>
                <a:gd name="T7" fmla="*/ 497 h 1696"/>
                <a:gd name="T8" fmla="*/ 1196 w 2123"/>
                <a:gd name="T9" fmla="*/ 735 h 1696"/>
                <a:gd name="T10" fmla="*/ 1459 w 2123"/>
                <a:gd name="T11" fmla="*/ 938 h 1696"/>
                <a:gd name="T12" fmla="*/ 1773 w 2123"/>
                <a:gd name="T13" fmla="*/ 1150 h 1696"/>
                <a:gd name="T14" fmla="*/ 1853 w 2123"/>
                <a:gd name="T15" fmla="*/ 1195 h 1696"/>
                <a:gd name="T16" fmla="*/ 1808 w 2123"/>
                <a:gd name="T17" fmla="*/ 1146 h 1696"/>
                <a:gd name="T18" fmla="*/ 1390 w 2123"/>
                <a:gd name="T19" fmla="*/ 847 h 1696"/>
                <a:gd name="T20" fmla="*/ 1070 w 2123"/>
                <a:gd name="T21" fmla="*/ 578 h 1696"/>
                <a:gd name="T22" fmla="*/ 711 w 2123"/>
                <a:gd name="T23" fmla="*/ 278 h 1696"/>
                <a:gd name="T24" fmla="*/ 984 w 2123"/>
                <a:gd name="T25" fmla="*/ 263 h 1696"/>
                <a:gd name="T26" fmla="*/ 1265 w 2123"/>
                <a:gd name="T27" fmla="*/ 269 h 1696"/>
                <a:gd name="T28" fmla="*/ 1590 w 2123"/>
                <a:gd name="T29" fmla="*/ 227 h 1696"/>
                <a:gd name="T30" fmla="*/ 2090 w 2123"/>
                <a:gd name="T31" fmla="*/ 166 h 1696"/>
                <a:gd name="T32" fmla="*/ 2042 w 2123"/>
                <a:gd name="T33" fmla="*/ 147 h 1696"/>
                <a:gd name="T34" fmla="*/ 1519 w 2123"/>
                <a:gd name="T35" fmla="*/ 218 h 1696"/>
                <a:gd name="T36" fmla="*/ 1190 w 2123"/>
                <a:gd name="T37" fmla="*/ 233 h 1696"/>
                <a:gd name="T38" fmla="*/ 747 w 2123"/>
                <a:gd name="T39" fmla="*/ 218 h 1696"/>
                <a:gd name="T40" fmla="*/ 807 w 2123"/>
                <a:gd name="T41" fmla="*/ 192 h 1696"/>
                <a:gd name="T42" fmla="*/ 1124 w 2123"/>
                <a:gd name="T43" fmla="*/ 0 h 1696"/>
                <a:gd name="T44" fmla="*/ 1070 w 2123"/>
                <a:gd name="T45" fmla="*/ 25 h 1696"/>
                <a:gd name="T46" fmla="*/ 995 w 2123"/>
                <a:gd name="T47" fmla="*/ 71 h 1696"/>
                <a:gd name="T48" fmla="*/ 843 w 2123"/>
                <a:gd name="T49" fmla="*/ 162 h 1696"/>
                <a:gd name="T50" fmla="*/ 661 w 2123"/>
                <a:gd name="T51" fmla="*/ 238 h 1696"/>
                <a:gd name="T52" fmla="*/ 625 w 2123"/>
                <a:gd name="T53" fmla="*/ 305 h 1696"/>
                <a:gd name="T54" fmla="*/ 299 w 2123"/>
                <a:gd name="T55" fmla="*/ 497 h 1696"/>
                <a:gd name="T56" fmla="*/ 0 w 2123"/>
                <a:gd name="T57" fmla="*/ 614 h 1696"/>
                <a:gd name="T58" fmla="*/ 0 w 2123"/>
                <a:gd name="T59" fmla="*/ 619 h 1696"/>
                <a:gd name="T60" fmla="*/ 0 w 2123"/>
                <a:gd name="T61" fmla="*/ 649 h 1696"/>
                <a:gd name="T62" fmla="*/ 293 w 2123"/>
                <a:gd name="T63" fmla="*/ 537 h 1696"/>
                <a:gd name="T64" fmla="*/ 583 w 2123"/>
                <a:gd name="T65" fmla="*/ 365 h 1696"/>
                <a:gd name="T66" fmla="*/ 499 w 2123"/>
                <a:gd name="T67" fmla="*/ 568 h 1696"/>
                <a:gd name="T68" fmla="*/ 517 w 2123"/>
                <a:gd name="T69" fmla="*/ 842 h 1696"/>
                <a:gd name="T70" fmla="*/ 454 w 2123"/>
                <a:gd name="T71" fmla="*/ 988 h 1696"/>
                <a:gd name="T72" fmla="*/ 323 w 2123"/>
                <a:gd name="T73" fmla="*/ 1252 h 1696"/>
                <a:gd name="T74" fmla="*/ 317 w 2123"/>
                <a:gd name="T75" fmla="*/ 1435 h 1696"/>
                <a:gd name="T76" fmla="*/ 323 w 2123"/>
                <a:gd name="T77" fmla="*/ 1435 h 1696"/>
                <a:gd name="T78" fmla="*/ 341 w 2123"/>
                <a:gd name="T79" fmla="*/ 1313 h 1696"/>
                <a:gd name="T80" fmla="*/ 571 w 2123"/>
                <a:gd name="T81" fmla="*/ 882 h 1696"/>
                <a:gd name="T82" fmla="*/ 571 w 2123"/>
                <a:gd name="T83" fmla="*/ 882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6 w 969"/>
                <a:gd name="T1" fmla="*/ 1195 h 1192"/>
                <a:gd name="T2" fmla="*/ 496 w 969"/>
                <a:gd name="T3" fmla="*/ 1201 h 1192"/>
                <a:gd name="T4" fmla="*/ 586 w 969"/>
                <a:gd name="T5" fmla="*/ 1159 h 1192"/>
                <a:gd name="T6" fmla="*/ 822 w 969"/>
                <a:gd name="T7" fmla="*/ 1094 h 1192"/>
                <a:gd name="T8" fmla="*/ 945 w 969"/>
                <a:gd name="T9" fmla="*/ 1064 h 1192"/>
                <a:gd name="T10" fmla="*/ 768 w 969"/>
                <a:gd name="T11" fmla="*/ 995 h 1192"/>
                <a:gd name="T12" fmla="*/ 562 w 969"/>
                <a:gd name="T13" fmla="*/ 959 h 1192"/>
                <a:gd name="T14" fmla="*/ 200 w 969"/>
                <a:gd name="T15" fmla="*/ 977 h 1192"/>
                <a:gd name="T16" fmla="*/ 302 w 969"/>
                <a:gd name="T17" fmla="*/ 899 h 1192"/>
                <a:gd name="T18" fmla="*/ 502 w 969"/>
                <a:gd name="T19" fmla="*/ 809 h 1192"/>
                <a:gd name="T20" fmla="*/ 703 w 969"/>
                <a:gd name="T21" fmla="*/ 677 h 1192"/>
                <a:gd name="T22" fmla="*/ 709 w 969"/>
                <a:gd name="T23" fmla="*/ 677 h 1192"/>
                <a:gd name="T24" fmla="*/ 721 w 969"/>
                <a:gd name="T25" fmla="*/ 671 h 1192"/>
                <a:gd name="T26" fmla="*/ 762 w 969"/>
                <a:gd name="T27" fmla="*/ 653 h 1192"/>
                <a:gd name="T28" fmla="*/ 786 w 969"/>
                <a:gd name="T29" fmla="*/ 647 h 1192"/>
                <a:gd name="T30" fmla="*/ 798 w 969"/>
                <a:gd name="T31" fmla="*/ 635 h 1192"/>
                <a:gd name="T32" fmla="*/ 804 w 969"/>
                <a:gd name="T33" fmla="*/ 623 h 1192"/>
                <a:gd name="T34" fmla="*/ 798 w 969"/>
                <a:gd name="T35" fmla="*/ 617 h 1192"/>
                <a:gd name="T36" fmla="*/ 792 w 969"/>
                <a:gd name="T37" fmla="*/ 605 h 1192"/>
                <a:gd name="T38" fmla="*/ 792 w 969"/>
                <a:gd name="T39" fmla="*/ 578 h 1192"/>
                <a:gd name="T40" fmla="*/ 804 w 969"/>
                <a:gd name="T41" fmla="*/ 548 h 1192"/>
                <a:gd name="T42" fmla="*/ 816 w 969"/>
                <a:gd name="T43" fmla="*/ 518 h 1192"/>
                <a:gd name="T44" fmla="*/ 834 w 969"/>
                <a:gd name="T45" fmla="*/ 488 h 1192"/>
                <a:gd name="T46" fmla="*/ 846 w 969"/>
                <a:gd name="T47" fmla="*/ 458 h 1192"/>
                <a:gd name="T48" fmla="*/ 853 w 969"/>
                <a:gd name="T49" fmla="*/ 440 h 1192"/>
                <a:gd name="T50" fmla="*/ 861 w 969"/>
                <a:gd name="T51" fmla="*/ 434 h 1192"/>
                <a:gd name="T52" fmla="*/ 861 w 969"/>
                <a:gd name="T53" fmla="*/ 350 h 1192"/>
                <a:gd name="T54" fmla="*/ 861 w 969"/>
                <a:gd name="T55" fmla="*/ 344 h 1192"/>
                <a:gd name="T56" fmla="*/ 867 w 969"/>
                <a:gd name="T57" fmla="*/ 338 h 1192"/>
                <a:gd name="T58" fmla="*/ 885 w 969"/>
                <a:gd name="T59" fmla="*/ 308 h 1192"/>
                <a:gd name="T60" fmla="*/ 897 w 969"/>
                <a:gd name="T61" fmla="*/ 272 h 1192"/>
                <a:gd name="T62" fmla="*/ 909 w 969"/>
                <a:gd name="T63" fmla="*/ 242 h 1192"/>
                <a:gd name="T64" fmla="*/ 915 w 969"/>
                <a:gd name="T65" fmla="*/ 230 h 1192"/>
                <a:gd name="T66" fmla="*/ 921 w 969"/>
                <a:gd name="T67" fmla="*/ 218 h 1192"/>
                <a:gd name="T68" fmla="*/ 939 w 969"/>
                <a:gd name="T69" fmla="*/ 173 h 1192"/>
                <a:gd name="T70" fmla="*/ 957 w 969"/>
                <a:gd name="T71" fmla="*/ 137 h 1192"/>
                <a:gd name="T72" fmla="*/ 963 w 969"/>
                <a:gd name="T73" fmla="*/ 125 h 1192"/>
                <a:gd name="T74" fmla="*/ 963 w 969"/>
                <a:gd name="T75" fmla="*/ 119 h 1192"/>
                <a:gd name="T76" fmla="*/ 981 w 969"/>
                <a:gd name="T77" fmla="*/ 0 h 1192"/>
                <a:gd name="T78" fmla="*/ 957 w 969"/>
                <a:gd name="T79" fmla="*/ 47 h 1192"/>
                <a:gd name="T80" fmla="*/ 792 w 969"/>
                <a:gd name="T81" fmla="*/ 113 h 1192"/>
                <a:gd name="T82" fmla="*/ 715 w 969"/>
                <a:gd name="T83" fmla="*/ 161 h 1192"/>
                <a:gd name="T84" fmla="*/ 466 w 969"/>
                <a:gd name="T85" fmla="*/ 236 h 1192"/>
                <a:gd name="T86" fmla="*/ 284 w 969"/>
                <a:gd name="T87" fmla="*/ 290 h 1192"/>
                <a:gd name="T88" fmla="*/ 176 w 969"/>
                <a:gd name="T89" fmla="*/ 296 h 1192"/>
                <a:gd name="T90" fmla="*/ 12 w 969"/>
                <a:gd name="T91" fmla="*/ 488 h 1192"/>
                <a:gd name="T92" fmla="*/ 0 w 969"/>
                <a:gd name="T93" fmla="*/ 512 h 1192"/>
                <a:gd name="T94" fmla="*/ 0 w 969"/>
                <a:gd name="T95" fmla="*/ 1195 h 1192"/>
                <a:gd name="T96" fmla="*/ 96 w 969"/>
                <a:gd name="T97" fmla="*/ 1189 h 1192"/>
                <a:gd name="T98" fmla="*/ 326 w 969"/>
                <a:gd name="T99" fmla="*/ 1195 h 1192"/>
                <a:gd name="T100" fmla="*/ 326 w 969"/>
                <a:gd name="T101" fmla="*/ 1195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46 w 2176"/>
                <a:gd name="T1" fmla="*/ 773 h 1505"/>
                <a:gd name="T2" fmla="*/ 1205 w 2176"/>
                <a:gd name="T3" fmla="*/ 1241 h 1505"/>
                <a:gd name="T4" fmla="*/ 968 w 2176"/>
                <a:gd name="T5" fmla="*/ 1199 h 1505"/>
                <a:gd name="T6" fmla="*/ 732 w 2176"/>
                <a:gd name="T7" fmla="*/ 1133 h 1505"/>
                <a:gd name="T8" fmla="*/ 448 w 2176"/>
                <a:gd name="T9" fmla="*/ 1115 h 1505"/>
                <a:gd name="T10" fmla="*/ 0 w 2176"/>
                <a:gd name="T11" fmla="*/ 1085 h 1505"/>
                <a:gd name="T12" fmla="*/ 30 w 2176"/>
                <a:gd name="T13" fmla="*/ 1121 h 1505"/>
                <a:gd name="T14" fmla="*/ 502 w 2176"/>
                <a:gd name="T15" fmla="*/ 1139 h 1505"/>
                <a:gd name="T16" fmla="*/ 786 w 2176"/>
                <a:gd name="T17" fmla="*/ 1193 h 1505"/>
                <a:gd name="T18" fmla="*/ 1145 w 2176"/>
                <a:gd name="T19" fmla="*/ 1310 h 1505"/>
                <a:gd name="T20" fmla="*/ 1082 w 2176"/>
                <a:gd name="T21" fmla="*/ 1328 h 1505"/>
                <a:gd name="T22" fmla="*/ 720 w 2176"/>
                <a:gd name="T23" fmla="*/ 1514 h 1505"/>
                <a:gd name="T24" fmla="*/ 774 w 2176"/>
                <a:gd name="T25" fmla="*/ 1490 h 1505"/>
                <a:gd name="T26" fmla="*/ 873 w 2176"/>
                <a:gd name="T27" fmla="*/ 1448 h 1505"/>
                <a:gd name="T28" fmla="*/ 1034 w 2176"/>
                <a:gd name="T29" fmla="*/ 1364 h 1505"/>
                <a:gd name="T30" fmla="*/ 1229 w 2176"/>
                <a:gd name="T31" fmla="*/ 1304 h 1505"/>
                <a:gd name="T32" fmla="*/ 1282 w 2176"/>
                <a:gd name="T33" fmla="*/ 1229 h 1505"/>
                <a:gd name="T34" fmla="*/ 1653 w 2176"/>
                <a:gd name="T35" fmla="*/ 1049 h 1505"/>
                <a:gd name="T36" fmla="*/ 1955 w 2176"/>
                <a:gd name="T37" fmla="*/ 959 h 1505"/>
                <a:gd name="T38" fmla="*/ 2203 w 2176"/>
                <a:gd name="T39" fmla="*/ 827 h 1505"/>
                <a:gd name="T40" fmla="*/ 1985 w 2176"/>
                <a:gd name="T41" fmla="*/ 917 h 1505"/>
                <a:gd name="T42" fmla="*/ 1677 w 2176"/>
                <a:gd name="T43" fmla="*/ 995 h 1505"/>
                <a:gd name="T44" fmla="*/ 1357 w 2176"/>
                <a:gd name="T45" fmla="*/ 1157 h 1505"/>
                <a:gd name="T46" fmla="*/ 1519 w 2176"/>
                <a:gd name="T47" fmla="*/ 911 h 1505"/>
                <a:gd name="T48" fmla="*/ 1641 w 2176"/>
                <a:gd name="T49" fmla="*/ 548 h 1505"/>
                <a:gd name="T50" fmla="*/ 1761 w 2176"/>
                <a:gd name="T51" fmla="*/ 375 h 1505"/>
                <a:gd name="T52" fmla="*/ 2003 w 2176"/>
                <a:gd name="T53" fmla="*/ 60 h 1505"/>
                <a:gd name="T54" fmla="*/ 2027 w 2176"/>
                <a:gd name="T55" fmla="*/ 0 h 1505"/>
                <a:gd name="T56" fmla="*/ 1997 w 2176"/>
                <a:gd name="T57" fmla="*/ 0 h 1505"/>
                <a:gd name="T58" fmla="*/ 1617 w 2176"/>
                <a:gd name="T59" fmla="*/ 483 h 1505"/>
                <a:gd name="T60" fmla="*/ 1495 w 2176"/>
                <a:gd name="T61" fmla="*/ 893 h 1505"/>
                <a:gd name="T62" fmla="*/ 1270 w 2176"/>
                <a:gd name="T63" fmla="*/ 1181 h 1505"/>
                <a:gd name="T64" fmla="*/ 1145 w 2176"/>
                <a:gd name="T65" fmla="*/ 911 h 1505"/>
                <a:gd name="T66" fmla="*/ 1022 w 2176"/>
                <a:gd name="T67" fmla="*/ 543 h 1505"/>
                <a:gd name="T68" fmla="*/ 897 w 2176"/>
                <a:gd name="T69" fmla="*/ 222 h 1505"/>
                <a:gd name="T70" fmla="*/ 798 w 2176"/>
                <a:gd name="T71" fmla="*/ 0 h 1505"/>
                <a:gd name="T72" fmla="*/ 762 w 2176"/>
                <a:gd name="T73" fmla="*/ 0 h 1505"/>
                <a:gd name="T74" fmla="*/ 915 w 2176"/>
                <a:gd name="T75" fmla="*/ 357 h 1505"/>
                <a:gd name="T76" fmla="*/ 1046 w 2176"/>
                <a:gd name="T77" fmla="*/ 773 h 1505"/>
                <a:gd name="T78" fmla="*/ 1046 w 2176"/>
                <a:gd name="T79" fmla="*/ 773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4 w 813"/>
                <a:gd name="T1" fmla="*/ 567 h 804"/>
                <a:gd name="T2" fmla="*/ 332 w 813"/>
                <a:gd name="T3" fmla="*/ 441 h 804"/>
                <a:gd name="T4" fmla="*/ 652 w 813"/>
                <a:gd name="T5" fmla="*/ 219 h 804"/>
                <a:gd name="T6" fmla="*/ 822 w 813"/>
                <a:gd name="T7" fmla="*/ 0 h 804"/>
                <a:gd name="T8" fmla="*/ 684 w 813"/>
                <a:gd name="T9" fmla="*/ 150 h 804"/>
                <a:gd name="T10" fmla="*/ 147 w 813"/>
                <a:gd name="T11" fmla="*/ 507 h 804"/>
                <a:gd name="T12" fmla="*/ 0 w 813"/>
                <a:gd name="T13" fmla="*/ 738 h 804"/>
                <a:gd name="T14" fmla="*/ 0 w 813"/>
                <a:gd name="T15" fmla="*/ 810 h 804"/>
                <a:gd name="T16" fmla="*/ 164 w 813"/>
                <a:gd name="T17" fmla="*/ 567 h 804"/>
                <a:gd name="T18" fmla="*/ 164 w 813"/>
                <a:gd name="T19" fmla="*/ 567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6 w 759"/>
                <a:gd name="T1" fmla="*/ 66 h 107"/>
                <a:gd name="T2" fmla="*/ 768 w 759"/>
                <a:gd name="T3" fmla="*/ 0 h 107"/>
                <a:gd name="T4" fmla="*/ 502 w 759"/>
                <a:gd name="T5" fmla="*/ 36 h 107"/>
                <a:gd name="T6" fmla="*/ 141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6 w 759"/>
                <a:gd name="T15" fmla="*/ 66 h 107"/>
                <a:gd name="T16" fmla="*/ 466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05 w 3169"/>
                <a:gd name="T1" fmla="*/ 242 h 743"/>
                <a:gd name="T2" fmla="*/ 1755 w 3169"/>
                <a:gd name="T3" fmla="*/ 236 h 743"/>
                <a:gd name="T4" fmla="*/ 2114 w 3169"/>
                <a:gd name="T5" fmla="*/ 254 h 743"/>
                <a:gd name="T6" fmla="*/ 2535 w 3169"/>
                <a:gd name="T7" fmla="*/ 236 h 743"/>
                <a:gd name="T8" fmla="*/ 3208 w 3169"/>
                <a:gd name="T9" fmla="*/ 207 h 743"/>
                <a:gd name="T10" fmla="*/ 3154 w 3169"/>
                <a:gd name="T11" fmla="*/ 189 h 743"/>
                <a:gd name="T12" fmla="*/ 2452 w 3169"/>
                <a:gd name="T13" fmla="*/ 224 h 743"/>
                <a:gd name="T14" fmla="*/ 2027 w 3169"/>
                <a:gd name="T15" fmla="*/ 224 h 743"/>
                <a:gd name="T16" fmla="*/ 1477 w 3169"/>
                <a:gd name="T17" fmla="*/ 189 h 743"/>
                <a:gd name="T18" fmla="*/ 1561 w 3169"/>
                <a:gd name="T19" fmla="*/ 168 h 743"/>
                <a:gd name="T20" fmla="*/ 2063 w 3169"/>
                <a:gd name="T21" fmla="*/ 0 h 743"/>
                <a:gd name="T22" fmla="*/ 1985 w 3169"/>
                <a:gd name="T23" fmla="*/ 24 h 743"/>
                <a:gd name="T24" fmla="*/ 1860 w 3169"/>
                <a:gd name="T25" fmla="*/ 66 h 743"/>
                <a:gd name="T26" fmla="*/ 1623 w 3169"/>
                <a:gd name="T27" fmla="*/ 138 h 743"/>
                <a:gd name="T28" fmla="*/ 1356 w 3169"/>
                <a:gd name="T29" fmla="*/ 201 h 743"/>
                <a:gd name="T30" fmla="*/ 1283 w 3169"/>
                <a:gd name="T31" fmla="*/ 254 h 743"/>
                <a:gd name="T32" fmla="*/ 774 w 3169"/>
                <a:gd name="T33" fmla="*/ 416 h 743"/>
                <a:gd name="T34" fmla="*/ 338 w 3169"/>
                <a:gd name="T35" fmla="*/ 506 h 743"/>
                <a:gd name="T36" fmla="*/ 0 w 3169"/>
                <a:gd name="T37" fmla="*/ 623 h 743"/>
                <a:gd name="T38" fmla="*/ 302 w 3169"/>
                <a:gd name="T39" fmla="*/ 542 h 743"/>
                <a:gd name="T40" fmla="*/ 744 w 3169"/>
                <a:gd name="T41" fmla="*/ 452 h 743"/>
                <a:gd name="T42" fmla="*/ 1193 w 3169"/>
                <a:gd name="T43" fmla="*/ 314 h 743"/>
                <a:gd name="T44" fmla="*/ 993 w 3169"/>
                <a:gd name="T45" fmla="*/ 494 h 743"/>
                <a:gd name="T46" fmla="*/ 879 w 3169"/>
                <a:gd name="T47" fmla="*/ 749 h 743"/>
                <a:gd name="T48" fmla="*/ 873 w 3169"/>
                <a:gd name="T49" fmla="*/ 749 h 743"/>
                <a:gd name="T50" fmla="*/ 945 w 3169"/>
                <a:gd name="T51" fmla="*/ 749 h 743"/>
                <a:gd name="T52" fmla="*/ 1034 w 3169"/>
                <a:gd name="T53" fmla="*/ 500 h 743"/>
                <a:gd name="T54" fmla="*/ 1312 w 3169"/>
                <a:gd name="T55" fmla="*/ 284 h 743"/>
                <a:gd name="T56" fmla="*/ 1549 w 3169"/>
                <a:gd name="T57" fmla="*/ 452 h 743"/>
                <a:gd name="T58" fmla="*/ 1791 w 3169"/>
                <a:gd name="T59" fmla="*/ 683 h 743"/>
                <a:gd name="T60" fmla="*/ 1878 w 3169"/>
                <a:gd name="T61" fmla="*/ 749 h 743"/>
                <a:gd name="T62" fmla="*/ 1943 w 3169"/>
                <a:gd name="T63" fmla="*/ 749 h 743"/>
                <a:gd name="T64" fmla="*/ 1713 w 3169"/>
                <a:gd name="T65" fmla="*/ 530 h 743"/>
                <a:gd name="T66" fmla="*/ 1405 w 3169"/>
                <a:gd name="T67" fmla="*/ 242 h 743"/>
                <a:gd name="T68" fmla="*/ 1405 w 3169"/>
                <a:gd name="T69" fmla="*/ 242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66 w 2153"/>
                <a:gd name="T1" fmla="*/ 857 h 1930"/>
                <a:gd name="T2" fmla="*/ 1961 w 2153"/>
                <a:gd name="T3" fmla="*/ 1025 h 1930"/>
                <a:gd name="T4" fmla="*/ 2078 w 2153"/>
                <a:gd name="T5" fmla="*/ 1174 h 1930"/>
                <a:gd name="T6" fmla="*/ 2144 w 2153"/>
                <a:gd name="T7" fmla="*/ 1255 h 1930"/>
                <a:gd name="T8" fmla="*/ 2180 w 2153"/>
                <a:gd name="T9" fmla="*/ 1303 h 1930"/>
                <a:gd name="T10" fmla="*/ 1913 w 2153"/>
                <a:gd name="T11" fmla="*/ 983 h 1930"/>
                <a:gd name="T12" fmla="*/ 1884 w 2153"/>
                <a:gd name="T13" fmla="*/ 935 h 1930"/>
                <a:gd name="T14" fmla="*/ 1804 w 2153"/>
                <a:gd name="T15" fmla="*/ 1249 h 1930"/>
                <a:gd name="T16" fmla="*/ 1791 w 2153"/>
                <a:gd name="T17" fmla="*/ 1495 h 1930"/>
                <a:gd name="T18" fmla="*/ 1842 w 2153"/>
                <a:gd name="T19" fmla="*/ 1918 h 1930"/>
                <a:gd name="T20" fmla="*/ 1811 w 2153"/>
                <a:gd name="T21" fmla="*/ 1942 h 1930"/>
                <a:gd name="T22" fmla="*/ 1767 w 2153"/>
                <a:gd name="T23" fmla="*/ 1543 h 1930"/>
                <a:gd name="T24" fmla="*/ 1749 w 2153"/>
                <a:gd name="T25" fmla="*/ 1297 h 1930"/>
                <a:gd name="T26" fmla="*/ 1785 w 2153"/>
                <a:gd name="T27" fmla="*/ 1091 h 1930"/>
                <a:gd name="T28" fmla="*/ 1791 w 2153"/>
                <a:gd name="T29" fmla="*/ 881 h 1930"/>
                <a:gd name="T30" fmla="*/ 1283 w 2153"/>
                <a:gd name="T31" fmla="*/ 1013 h 1930"/>
                <a:gd name="T32" fmla="*/ 834 w 2153"/>
                <a:gd name="T33" fmla="*/ 1138 h 1930"/>
                <a:gd name="T34" fmla="*/ 326 w 2153"/>
                <a:gd name="T35" fmla="*/ 1321 h 1930"/>
                <a:gd name="T36" fmla="*/ 18 w 2153"/>
                <a:gd name="T37" fmla="*/ 1429 h 1930"/>
                <a:gd name="T38" fmla="*/ 314 w 2153"/>
                <a:gd name="T39" fmla="*/ 1291 h 1930"/>
                <a:gd name="T40" fmla="*/ 691 w 2153"/>
                <a:gd name="T41" fmla="*/ 1150 h 1930"/>
                <a:gd name="T42" fmla="*/ 1034 w 2153"/>
                <a:gd name="T43" fmla="*/ 1043 h 1930"/>
                <a:gd name="T44" fmla="*/ 1429 w 2153"/>
                <a:gd name="T45" fmla="*/ 935 h 1930"/>
                <a:gd name="T46" fmla="*/ 1713 w 2153"/>
                <a:gd name="T47" fmla="*/ 821 h 1930"/>
                <a:gd name="T48" fmla="*/ 1351 w 2153"/>
                <a:gd name="T49" fmla="*/ 626 h 1930"/>
                <a:gd name="T50" fmla="*/ 873 w 2153"/>
                <a:gd name="T51" fmla="*/ 518 h 1930"/>
                <a:gd name="T52" fmla="*/ 230 w 2153"/>
                <a:gd name="T53" fmla="*/ 161 h 1930"/>
                <a:gd name="T54" fmla="*/ 0 w 2153"/>
                <a:gd name="T55" fmla="*/ 83 h 1930"/>
                <a:gd name="T56" fmla="*/ 332 w 2153"/>
                <a:gd name="T57" fmla="*/ 179 h 1930"/>
                <a:gd name="T58" fmla="*/ 721 w 2153"/>
                <a:gd name="T59" fmla="*/ 386 h 1930"/>
                <a:gd name="T60" fmla="*/ 945 w 2153"/>
                <a:gd name="T61" fmla="*/ 494 h 1930"/>
                <a:gd name="T62" fmla="*/ 1369 w 2153"/>
                <a:gd name="T63" fmla="*/ 596 h 1930"/>
                <a:gd name="T64" fmla="*/ 1671 w 2153"/>
                <a:gd name="T65" fmla="*/ 749 h 1930"/>
                <a:gd name="T66" fmla="*/ 1441 w 2153"/>
                <a:gd name="T67" fmla="*/ 464 h 1930"/>
                <a:gd name="T68" fmla="*/ 1301 w 2153"/>
                <a:gd name="T69" fmla="*/ 191 h 1930"/>
                <a:gd name="T70" fmla="*/ 1169 w 2153"/>
                <a:gd name="T71" fmla="*/ 0 h 1930"/>
                <a:gd name="T72" fmla="*/ 1357 w 2153"/>
                <a:gd name="T73" fmla="*/ 215 h 1930"/>
                <a:gd name="T74" fmla="*/ 1507 w 2153"/>
                <a:gd name="T75" fmla="*/ 488 h 1930"/>
                <a:gd name="T76" fmla="*/ 1767 w 2153"/>
                <a:gd name="T77" fmla="*/ 809 h 1930"/>
                <a:gd name="T78" fmla="*/ 1866 w 2153"/>
                <a:gd name="T79" fmla="*/ 857 h 1930"/>
                <a:gd name="T80" fmla="*/ 1866 w 2153"/>
                <a:gd name="T81" fmla="*/ 857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0981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0982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8A42-A062-448E-9D49-4C852418EA1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72030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214EE-BF6F-4531-AE62-E54AAD1CDB9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06390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22620-2D45-4B6C-B398-F21AFB042B1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5861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9DDD6-F444-4956-82A7-046610C8946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7041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D0EFB-4D4D-45F8-9320-C054FDDEB26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9922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2E50C-10DB-407A-821D-5B0E401509B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2248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87A00-3700-4C6A-ADFB-402C25A828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59017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DF047-E926-4192-B9DA-92496ECC439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4245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BF764-AAA5-4F80-83BF-F7E8959A95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8847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EA13B-966D-49DA-882B-226AABB6BAE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13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6EC4D-8F27-4D9A-8CC8-6D0154A2272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553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39939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71 w 2123"/>
                <a:gd name="T1" fmla="*/ 882 h 1696"/>
                <a:gd name="T2" fmla="*/ 535 w 2123"/>
                <a:gd name="T3" fmla="*/ 578 h 1696"/>
                <a:gd name="T4" fmla="*/ 661 w 2123"/>
                <a:gd name="T5" fmla="*/ 335 h 1696"/>
                <a:gd name="T6" fmla="*/ 912 w 2123"/>
                <a:gd name="T7" fmla="*/ 497 h 1696"/>
                <a:gd name="T8" fmla="*/ 1196 w 2123"/>
                <a:gd name="T9" fmla="*/ 735 h 1696"/>
                <a:gd name="T10" fmla="*/ 1459 w 2123"/>
                <a:gd name="T11" fmla="*/ 938 h 1696"/>
                <a:gd name="T12" fmla="*/ 1773 w 2123"/>
                <a:gd name="T13" fmla="*/ 1150 h 1696"/>
                <a:gd name="T14" fmla="*/ 1853 w 2123"/>
                <a:gd name="T15" fmla="*/ 1195 h 1696"/>
                <a:gd name="T16" fmla="*/ 1808 w 2123"/>
                <a:gd name="T17" fmla="*/ 1146 h 1696"/>
                <a:gd name="T18" fmla="*/ 1390 w 2123"/>
                <a:gd name="T19" fmla="*/ 847 h 1696"/>
                <a:gd name="T20" fmla="*/ 1070 w 2123"/>
                <a:gd name="T21" fmla="*/ 578 h 1696"/>
                <a:gd name="T22" fmla="*/ 711 w 2123"/>
                <a:gd name="T23" fmla="*/ 278 h 1696"/>
                <a:gd name="T24" fmla="*/ 984 w 2123"/>
                <a:gd name="T25" fmla="*/ 263 h 1696"/>
                <a:gd name="T26" fmla="*/ 1265 w 2123"/>
                <a:gd name="T27" fmla="*/ 269 h 1696"/>
                <a:gd name="T28" fmla="*/ 1590 w 2123"/>
                <a:gd name="T29" fmla="*/ 227 h 1696"/>
                <a:gd name="T30" fmla="*/ 2090 w 2123"/>
                <a:gd name="T31" fmla="*/ 166 h 1696"/>
                <a:gd name="T32" fmla="*/ 2042 w 2123"/>
                <a:gd name="T33" fmla="*/ 147 h 1696"/>
                <a:gd name="T34" fmla="*/ 1519 w 2123"/>
                <a:gd name="T35" fmla="*/ 218 h 1696"/>
                <a:gd name="T36" fmla="*/ 1190 w 2123"/>
                <a:gd name="T37" fmla="*/ 233 h 1696"/>
                <a:gd name="T38" fmla="*/ 747 w 2123"/>
                <a:gd name="T39" fmla="*/ 218 h 1696"/>
                <a:gd name="T40" fmla="*/ 807 w 2123"/>
                <a:gd name="T41" fmla="*/ 192 h 1696"/>
                <a:gd name="T42" fmla="*/ 1124 w 2123"/>
                <a:gd name="T43" fmla="*/ 0 h 1696"/>
                <a:gd name="T44" fmla="*/ 1070 w 2123"/>
                <a:gd name="T45" fmla="*/ 25 h 1696"/>
                <a:gd name="T46" fmla="*/ 995 w 2123"/>
                <a:gd name="T47" fmla="*/ 71 h 1696"/>
                <a:gd name="T48" fmla="*/ 843 w 2123"/>
                <a:gd name="T49" fmla="*/ 162 h 1696"/>
                <a:gd name="T50" fmla="*/ 661 w 2123"/>
                <a:gd name="T51" fmla="*/ 238 h 1696"/>
                <a:gd name="T52" fmla="*/ 625 w 2123"/>
                <a:gd name="T53" fmla="*/ 305 h 1696"/>
                <a:gd name="T54" fmla="*/ 299 w 2123"/>
                <a:gd name="T55" fmla="*/ 497 h 1696"/>
                <a:gd name="T56" fmla="*/ 0 w 2123"/>
                <a:gd name="T57" fmla="*/ 614 h 1696"/>
                <a:gd name="T58" fmla="*/ 0 w 2123"/>
                <a:gd name="T59" fmla="*/ 619 h 1696"/>
                <a:gd name="T60" fmla="*/ 0 w 2123"/>
                <a:gd name="T61" fmla="*/ 649 h 1696"/>
                <a:gd name="T62" fmla="*/ 293 w 2123"/>
                <a:gd name="T63" fmla="*/ 537 h 1696"/>
                <a:gd name="T64" fmla="*/ 583 w 2123"/>
                <a:gd name="T65" fmla="*/ 365 h 1696"/>
                <a:gd name="T66" fmla="*/ 499 w 2123"/>
                <a:gd name="T67" fmla="*/ 568 h 1696"/>
                <a:gd name="T68" fmla="*/ 517 w 2123"/>
                <a:gd name="T69" fmla="*/ 842 h 1696"/>
                <a:gd name="T70" fmla="*/ 454 w 2123"/>
                <a:gd name="T71" fmla="*/ 988 h 1696"/>
                <a:gd name="T72" fmla="*/ 323 w 2123"/>
                <a:gd name="T73" fmla="*/ 1252 h 1696"/>
                <a:gd name="T74" fmla="*/ 317 w 2123"/>
                <a:gd name="T75" fmla="*/ 1435 h 1696"/>
                <a:gd name="T76" fmla="*/ 323 w 2123"/>
                <a:gd name="T77" fmla="*/ 1435 h 1696"/>
                <a:gd name="T78" fmla="*/ 341 w 2123"/>
                <a:gd name="T79" fmla="*/ 1313 h 1696"/>
                <a:gd name="T80" fmla="*/ 571 w 2123"/>
                <a:gd name="T81" fmla="*/ 882 h 1696"/>
                <a:gd name="T82" fmla="*/ 571 w 2123"/>
                <a:gd name="T83" fmla="*/ 882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6 w 969"/>
                <a:gd name="T1" fmla="*/ 1195 h 1192"/>
                <a:gd name="T2" fmla="*/ 496 w 969"/>
                <a:gd name="T3" fmla="*/ 1201 h 1192"/>
                <a:gd name="T4" fmla="*/ 586 w 969"/>
                <a:gd name="T5" fmla="*/ 1159 h 1192"/>
                <a:gd name="T6" fmla="*/ 822 w 969"/>
                <a:gd name="T7" fmla="*/ 1094 h 1192"/>
                <a:gd name="T8" fmla="*/ 945 w 969"/>
                <a:gd name="T9" fmla="*/ 1064 h 1192"/>
                <a:gd name="T10" fmla="*/ 768 w 969"/>
                <a:gd name="T11" fmla="*/ 995 h 1192"/>
                <a:gd name="T12" fmla="*/ 562 w 969"/>
                <a:gd name="T13" fmla="*/ 959 h 1192"/>
                <a:gd name="T14" fmla="*/ 200 w 969"/>
                <a:gd name="T15" fmla="*/ 977 h 1192"/>
                <a:gd name="T16" fmla="*/ 302 w 969"/>
                <a:gd name="T17" fmla="*/ 899 h 1192"/>
                <a:gd name="T18" fmla="*/ 502 w 969"/>
                <a:gd name="T19" fmla="*/ 809 h 1192"/>
                <a:gd name="T20" fmla="*/ 703 w 969"/>
                <a:gd name="T21" fmla="*/ 677 h 1192"/>
                <a:gd name="T22" fmla="*/ 709 w 969"/>
                <a:gd name="T23" fmla="*/ 677 h 1192"/>
                <a:gd name="T24" fmla="*/ 721 w 969"/>
                <a:gd name="T25" fmla="*/ 671 h 1192"/>
                <a:gd name="T26" fmla="*/ 762 w 969"/>
                <a:gd name="T27" fmla="*/ 653 h 1192"/>
                <a:gd name="T28" fmla="*/ 786 w 969"/>
                <a:gd name="T29" fmla="*/ 647 h 1192"/>
                <a:gd name="T30" fmla="*/ 798 w 969"/>
                <a:gd name="T31" fmla="*/ 635 h 1192"/>
                <a:gd name="T32" fmla="*/ 804 w 969"/>
                <a:gd name="T33" fmla="*/ 623 h 1192"/>
                <a:gd name="T34" fmla="*/ 798 w 969"/>
                <a:gd name="T35" fmla="*/ 617 h 1192"/>
                <a:gd name="T36" fmla="*/ 792 w 969"/>
                <a:gd name="T37" fmla="*/ 605 h 1192"/>
                <a:gd name="T38" fmla="*/ 792 w 969"/>
                <a:gd name="T39" fmla="*/ 578 h 1192"/>
                <a:gd name="T40" fmla="*/ 804 w 969"/>
                <a:gd name="T41" fmla="*/ 548 h 1192"/>
                <a:gd name="T42" fmla="*/ 816 w 969"/>
                <a:gd name="T43" fmla="*/ 518 h 1192"/>
                <a:gd name="T44" fmla="*/ 834 w 969"/>
                <a:gd name="T45" fmla="*/ 488 h 1192"/>
                <a:gd name="T46" fmla="*/ 846 w 969"/>
                <a:gd name="T47" fmla="*/ 458 h 1192"/>
                <a:gd name="T48" fmla="*/ 853 w 969"/>
                <a:gd name="T49" fmla="*/ 440 h 1192"/>
                <a:gd name="T50" fmla="*/ 861 w 969"/>
                <a:gd name="T51" fmla="*/ 434 h 1192"/>
                <a:gd name="T52" fmla="*/ 861 w 969"/>
                <a:gd name="T53" fmla="*/ 350 h 1192"/>
                <a:gd name="T54" fmla="*/ 861 w 969"/>
                <a:gd name="T55" fmla="*/ 344 h 1192"/>
                <a:gd name="T56" fmla="*/ 867 w 969"/>
                <a:gd name="T57" fmla="*/ 338 h 1192"/>
                <a:gd name="T58" fmla="*/ 885 w 969"/>
                <a:gd name="T59" fmla="*/ 308 h 1192"/>
                <a:gd name="T60" fmla="*/ 897 w 969"/>
                <a:gd name="T61" fmla="*/ 272 h 1192"/>
                <a:gd name="T62" fmla="*/ 909 w 969"/>
                <a:gd name="T63" fmla="*/ 242 h 1192"/>
                <a:gd name="T64" fmla="*/ 915 w 969"/>
                <a:gd name="T65" fmla="*/ 230 h 1192"/>
                <a:gd name="T66" fmla="*/ 921 w 969"/>
                <a:gd name="T67" fmla="*/ 218 h 1192"/>
                <a:gd name="T68" fmla="*/ 939 w 969"/>
                <a:gd name="T69" fmla="*/ 173 h 1192"/>
                <a:gd name="T70" fmla="*/ 957 w 969"/>
                <a:gd name="T71" fmla="*/ 137 h 1192"/>
                <a:gd name="T72" fmla="*/ 963 w 969"/>
                <a:gd name="T73" fmla="*/ 125 h 1192"/>
                <a:gd name="T74" fmla="*/ 963 w 969"/>
                <a:gd name="T75" fmla="*/ 119 h 1192"/>
                <a:gd name="T76" fmla="*/ 981 w 969"/>
                <a:gd name="T77" fmla="*/ 0 h 1192"/>
                <a:gd name="T78" fmla="*/ 957 w 969"/>
                <a:gd name="T79" fmla="*/ 47 h 1192"/>
                <a:gd name="T80" fmla="*/ 792 w 969"/>
                <a:gd name="T81" fmla="*/ 113 h 1192"/>
                <a:gd name="T82" fmla="*/ 715 w 969"/>
                <a:gd name="T83" fmla="*/ 161 h 1192"/>
                <a:gd name="T84" fmla="*/ 466 w 969"/>
                <a:gd name="T85" fmla="*/ 236 h 1192"/>
                <a:gd name="T86" fmla="*/ 284 w 969"/>
                <a:gd name="T87" fmla="*/ 290 h 1192"/>
                <a:gd name="T88" fmla="*/ 176 w 969"/>
                <a:gd name="T89" fmla="*/ 296 h 1192"/>
                <a:gd name="T90" fmla="*/ 12 w 969"/>
                <a:gd name="T91" fmla="*/ 488 h 1192"/>
                <a:gd name="T92" fmla="*/ 0 w 969"/>
                <a:gd name="T93" fmla="*/ 512 h 1192"/>
                <a:gd name="T94" fmla="*/ 0 w 969"/>
                <a:gd name="T95" fmla="*/ 1195 h 1192"/>
                <a:gd name="T96" fmla="*/ 96 w 969"/>
                <a:gd name="T97" fmla="*/ 1189 h 1192"/>
                <a:gd name="T98" fmla="*/ 326 w 969"/>
                <a:gd name="T99" fmla="*/ 1195 h 1192"/>
                <a:gd name="T100" fmla="*/ 326 w 969"/>
                <a:gd name="T101" fmla="*/ 1195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46 w 2176"/>
                <a:gd name="T1" fmla="*/ 773 h 1505"/>
                <a:gd name="T2" fmla="*/ 1205 w 2176"/>
                <a:gd name="T3" fmla="*/ 1241 h 1505"/>
                <a:gd name="T4" fmla="*/ 968 w 2176"/>
                <a:gd name="T5" fmla="*/ 1199 h 1505"/>
                <a:gd name="T6" fmla="*/ 732 w 2176"/>
                <a:gd name="T7" fmla="*/ 1133 h 1505"/>
                <a:gd name="T8" fmla="*/ 448 w 2176"/>
                <a:gd name="T9" fmla="*/ 1115 h 1505"/>
                <a:gd name="T10" fmla="*/ 0 w 2176"/>
                <a:gd name="T11" fmla="*/ 1085 h 1505"/>
                <a:gd name="T12" fmla="*/ 30 w 2176"/>
                <a:gd name="T13" fmla="*/ 1121 h 1505"/>
                <a:gd name="T14" fmla="*/ 502 w 2176"/>
                <a:gd name="T15" fmla="*/ 1139 h 1505"/>
                <a:gd name="T16" fmla="*/ 786 w 2176"/>
                <a:gd name="T17" fmla="*/ 1193 h 1505"/>
                <a:gd name="T18" fmla="*/ 1145 w 2176"/>
                <a:gd name="T19" fmla="*/ 1310 h 1505"/>
                <a:gd name="T20" fmla="*/ 1082 w 2176"/>
                <a:gd name="T21" fmla="*/ 1328 h 1505"/>
                <a:gd name="T22" fmla="*/ 720 w 2176"/>
                <a:gd name="T23" fmla="*/ 1514 h 1505"/>
                <a:gd name="T24" fmla="*/ 774 w 2176"/>
                <a:gd name="T25" fmla="*/ 1490 h 1505"/>
                <a:gd name="T26" fmla="*/ 873 w 2176"/>
                <a:gd name="T27" fmla="*/ 1448 h 1505"/>
                <a:gd name="T28" fmla="*/ 1034 w 2176"/>
                <a:gd name="T29" fmla="*/ 1364 h 1505"/>
                <a:gd name="T30" fmla="*/ 1229 w 2176"/>
                <a:gd name="T31" fmla="*/ 1304 h 1505"/>
                <a:gd name="T32" fmla="*/ 1282 w 2176"/>
                <a:gd name="T33" fmla="*/ 1229 h 1505"/>
                <a:gd name="T34" fmla="*/ 1653 w 2176"/>
                <a:gd name="T35" fmla="*/ 1049 h 1505"/>
                <a:gd name="T36" fmla="*/ 1955 w 2176"/>
                <a:gd name="T37" fmla="*/ 959 h 1505"/>
                <a:gd name="T38" fmla="*/ 2203 w 2176"/>
                <a:gd name="T39" fmla="*/ 827 h 1505"/>
                <a:gd name="T40" fmla="*/ 1985 w 2176"/>
                <a:gd name="T41" fmla="*/ 917 h 1505"/>
                <a:gd name="T42" fmla="*/ 1677 w 2176"/>
                <a:gd name="T43" fmla="*/ 995 h 1505"/>
                <a:gd name="T44" fmla="*/ 1357 w 2176"/>
                <a:gd name="T45" fmla="*/ 1157 h 1505"/>
                <a:gd name="T46" fmla="*/ 1519 w 2176"/>
                <a:gd name="T47" fmla="*/ 911 h 1505"/>
                <a:gd name="T48" fmla="*/ 1641 w 2176"/>
                <a:gd name="T49" fmla="*/ 548 h 1505"/>
                <a:gd name="T50" fmla="*/ 1761 w 2176"/>
                <a:gd name="T51" fmla="*/ 375 h 1505"/>
                <a:gd name="T52" fmla="*/ 2003 w 2176"/>
                <a:gd name="T53" fmla="*/ 60 h 1505"/>
                <a:gd name="T54" fmla="*/ 2027 w 2176"/>
                <a:gd name="T55" fmla="*/ 0 h 1505"/>
                <a:gd name="T56" fmla="*/ 1997 w 2176"/>
                <a:gd name="T57" fmla="*/ 0 h 1505"/>
                <a:gd name="T58" fmla="*/ 1617 w 2176"/>
                <a:gd name="T59" fmla="*/ 483 h 1505"/>
                <a:gd name="T60" fmla="*/ 1495 w 2176"/>
                <a:gd name="T61" fmla="*/ 893 h 1505"/>
                <a:gd name="T62" fmla="*/ 1270 w 2176"/>
                <a:gd name="T63" fmla="*/ 1181 h 1505"/>
                <a:gd name="T64" fmla="*/ 1145 w 2176"/>
                <a:gd name="T65" fmla="*/ 911 h 1505"/>
                <a:gd name="T66" fmla="*/ 1022 w 2176"/>
                <a:gd name="T67" fmla="*/ 543 h 1505"/>
                <a:gd name="T68" fmla="*/ 897 w 2176"/>
                <a:gd name="T69" fmla="*/ 222 h 1505"/>
                <a:gd name="T70" fmla="*/ 798 w 2176"/>
                <a:gd name="T71" fmla="*/ 0 h 1505"/>
                <a:gd name="T72" fmla="*/ 762 w 2176"/>
                <a:gd name="T73" fmla="*/ 0 h 1505"/>
                <a:gd name="T74" fmla="*/ 915 w 2176"/>
                <a:gd name="T75" fmla="*/ 357 h 1505"/>
                <a:gd name="T76" fmla="*/ 1046 w 2176"/>
                <a:gd name="T77" fmla="*/ 773 h 1505"/>
                <a:gd name="T78" fmla="*/ 1046 w 2176"/>
                <a:gd name="T79" fmla="*/ 773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4 w 813"/>
                <a:gd name="T1" fmla="*/ 567 h 804"/>
                <a:gd name="T2" fmla="*/ 332 w 813"/>
                <a:gd name="T3" fmla="*/ 441 h 804"/>
                <a:gd name="T4" fmla="*/ 652 w 813"/>
                <a:gd name="T5" fmla="*/ 219 h 804"/>
                <a:gd name="T6" fmla="*/ 822 w 813"/>
                <a:gd name="T7" fmla="*/ 0 h 804"/>
                <a:gd name="T8" fmla="*/ 684 w 813"/>
                <a:gd name="T9" fmla="*/ 150 h 804"/>
                <a:gd name="T10" fmla="*/ 147 w 813"/>
                <a:gd name="T11" fmla="*/ 507 h 804"/>
                <a:gd name="T12" fmla="*/ 0 w 813"/>
                <a:gd name="T13" fmla="*/ 738 h 804"/>
                <a:gd name="T14" fmla="*/ 0 w 813"/>
                <a:gd name="T15" fmla="*/ 810 h 804"/>
                <a:gd name="T16" fmla="*/ 164 w 813"/>
                <a:gd name="T17" fmla="*/ 567 h 804"/>
                <a:gd name="T18" fmla="*/ 164 w 813"/>
                <a:gd name="T19" fmla="*/ 567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6 w 759"/>
                <a:gd name="T1" fmla="*/ 66 h 107"/>
                <a:gd name="T2" fmla="*/ 768 w 759"/>
                <a:gd name="T3" fmla="*/ 0 h 107"/>
                <a:gd name="T4" fmla="*/ 502 w 759"/>
                <a:gd name="T5" fmla="*/ 36 h 107"/>
                <a:gd name="T6" fmla="*/ 141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6 w 759"/>
                <a:gd name="T15" fmla="*/ 66 h 107"/>
                <a:gd name="T16" fmla="*/ 466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405 w 3169"/>
                <a:gd name="T1" fmla="*/ 242 h 743"/>
                <a:gd name="T2" fmla="*/ 1755 w 3169"/>
                <a:gd name="T3" fmla="*/ 236 h 743"/>
                <a:gd name="T4" fmla="*/ 2114 w 3169"/>
                <a:gd name="T5" fmla="*/ 254 h 743"/>
                <a:gd name="T6" fmla="*/ 2535 w 3169"/>
                <a:gd name="T7" fmla="*/ 236 h 743"/>
                <a:gd name="T8" fmla="*/ 3208 w 3169"/>
                <a:gd name="T9" fmla="*/ 207 h 743"/>
                <a:gd name="T10" fmla="*/ 3154 w 3169"/>
                <a:gd name="T11" fmla="*/ 189 h 743"/>
                <a:gd name="T12" fmla="*/ 2452 w 3169"/>
                <a:gd name="T13" fmla="*/ 224 h 743"/>
                <a:gd name="T14" fmla="*/ 2027 w 3169"/>
                <a:gd name="T15" fmla="*/ 224 h 743"/>
                <a:gd name="T16" fmla="*/ 1477 w 3169"/>
                <a:gd name="T17" fmla="*/ 189 h 743"/>
                <a:gd name="T18" fmla="*/ 1561 w 3169"/>
                <a:gd name="T19" fmla="*/ 168 h 743"/>
                <a:gd name="T20" fmla="*/ 2063 w 3169"/>
                <a:gd name="T21" fmla="*/ 0 h 743"/>
                <a:gd name="T22" fmla="*/ 1985 w 3169"/>
                <a:gd name="T23" fmla="*/ 24 h 743"/>
                <a:gd name="T24" fmla="*/ 1860 w 3169"/>
                <a:gd name="T25" fmla="*/ 66 h 743"/>
                <a:gd name="T26" fmla="*/ 1623 w 3169"/>
                <a:gd name="T27" fmla="*/ 138 h 743"/>
                <a:gd name="T28" fmla="*/ 1356 w 3169"/>
                <a:gd name="T29" fmla="*/ 201 h 743"/>
                <a:gd name="T30" fmla="*/ 1283 w 3169"/>
                <a:gd name="T31" fmla="*/ 254 h 743"/>
                <a:gd name="T32" fmla="*/ 774 w 3169"/>
                <a:gd name="T33" fmla="*/ 416 h 743"/>
                <a:gd name="T34" fmla="*/ 338 w 3169"/>
                <a:gd name="T35" fmla="*/ 506 h 743"/>
                <a:gd name="T36" fmla="*/ 0 w 3169"/>
                <a:gd name="T37" fmla="*/ 623 h 743"/>
                <a:gd name="T38" fmla="*/ 302 w 3169"/>
                <a:gd name="T39" fmla="*/ 542 h 743"/>
                <a:gd name="T40" fmla="*/ 744 w 3169"/>
                <a:gd name="T41" fmla="*/ 452 h 743"/>
                <a:gd name="T42" fmla="*/ 1193 w 3169"/>
                <a:gd name="T43" fmla="*/ 314 h 743"/>
                <a:gd name="T44" fmla="*/ 993 w 3169"/>
                <a:gd name="T45" fmla="*/ 494 h 743"/>
                <a:gd name="T46" fmla="*/ 879 w 3169"/>
                <a:gd name="T47" fmla="*/ 749 h 743"/>
                <a:gd name="T48" fmla="*/ 873 w 3169"/>
                <a:gd name="T49" fmla="*/ 749 h 743"/>
                <a:gd name="T50" fmla="*/ 945 w 3169"/>
                <a:gd name="T51" fmla="*/ 749 h 743"/>
                <a:gd name="T52" fmla="*/ 1034 w 3169"/>
                <a:gd name="T53" fmla="*/ 500 h 743"/>
                <a:gd name="T54" fmla="*/ 1312 w 3169"/>
                <a:gd name="T55" fmla="*/ 284 h 743"/>
                <a:gd name="T56" fmla="*/ 1549 w 3169"/>
                <a:gd name="T57" fmla="*/ 452 h 743"/>
                <a:gd name="T58" fmla="*/ 1791 w 3169"/>
                <a:gd name="T59" fmla="*/ 683 h 743"/>
                <a:gd name="T60" fmla="*/ 1878 w 3169"/>
                <a:gd name="T61" fmla="*/ 749 h 743"/>
                <a:gd name="T62" fmla="*/ 1943 w 3169"/>
                <a:gd name="T63" fmla="*/ 749 h 743"/>
                <a:gd name="T64" fmla="*/ 1713 w 3169"/>
                <a:gd name="T65" fmla="*/ 530 h 743"/>
                <a:gd name="T66" fmla="*/ 1405 w 3169"/>
                <a:gd name="T67" fmla="*/ 242 h 743"/>
                <a:gd name="T68" fmla="*/ 1405 w 3169"/>
                <a:gd name="T69" fmla="*/ 242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mtClean="0"/>
            </a:p>
          </p:txBody>
        </p:sp>
        <p:sp>
          <p:nvSpPr>
            <p:cNvPr id="39950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39951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39952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955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hangingPunct="1">
                <a:defRPr/>
              </a:pPr>
              <a:endParaRPr lang="ru-RU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66 w 2153"/>
                <a:gd name="T1" fmla="*/ 857 h 1930"/>
                <a:gd name="T2" fmla="*/ 1961 w 2153"/>
                <a:gd name="T3" fmla="*/ 1025 h 1930"/>
                <a:gd name="T4" fmla="*/ 2078 w 2153"/>
                <a:gd name="T5" fmla="*/ 1174 h 1930"/>
                <a:gd name="T6" fmla="*/ 2144 w 2153"/>
                <a:gd name="T7" fmla="*/ 1255 h 1930"/>
                <a:gd name="T8" fmla="*/ 2180 w 2153"/>
                <a:gd name="T9" fmla="*/ 1303 h 1930"/>
                <a:gd name="T10" fmla="*/ 1913 w 2153"/>
                <a:gd name="T11" fmla="*/ 983 h 1930"/>
                <a:gd name="T12" fmla="*/ 1884 w 2153"/>
                <a:gd name="T13" fmla="*/ 935 h 1930"/>
                <a:gd name="T14" fmla="*/ 1804 w 2153"/>
                <a:gd name="T15" fmla="*/ 1249 h 1930"/>
                <a:gd name="T16" fmla="*/ 1791 w 2153"/>
                <a:gd name="T17" fmla="*/ 1495 h 1930"/>
                <a:gd name="T18" fmla="*/ 1842 w 2153"/>
                <a:gd name="T19" fmla="*/ 1918 h 1930"/>
                <a:gd name="T20" fmla="*/ 1811 w 2153"/>
                <a:gd name="T21" fmla="*/ 1942 h 1930"/>
                <a:gd name="T22" fmla="*/ 1767 w 2153"/>
                <a:gd name="T23" fmla="*/ 1543 h 1930"/>
                <a:gd name="T24" fmla="*/ 1749 w 2153"/>
                <a:gd name="T25" fmla="*/ 1297 h 1930"/>
                <a:gd name="T26" fmla="*/ 1785 w 2153"/>
                <a:gd name="T27" fmla="*/ 1091 h 1930"/>
                <a:gd name="T28" fmla="*/ 1791 w 2153"/>
                <a:gd name="T29" fmla="*/ 881 h 1930"/>
                <a:gd name="T30" fmla="*/ 1283 w 2153"/>
                <a:gd name="T31" fmla="*/ 1013 h 1930"/>
                <a:gd name="T32" fmla="*/ 834 w 2153"/>
                <a:gd name="T33" fmla="*/ 1138 h 1930"/>
                <a:gd name="T34" fmla="*/ 326 w 2153"/>
                <a:gd name="T35" fmla="*/ 1321 h 1930"/>
                <a:gd name="T36" fmla="*/ 18 w 2153"/>
                <a:gd name="T37" fmla="*/ 1429 h 1930"/>
                <a:gd name="T38" fmla="*/ 314 w 2153"/>
                <a:gd name="T39" fmla="*/ 1291 h 1930"/>
                <a:gd name="T40" fmla="*/ 691 w 2153"/>
                <a:gd name="T41" fmla="*/ 1150 h 1930"/>
                <a:gd name="T42" fmla="*/ 1034 w 2153"/>
                <a:gd name="T43" fmla="*/ 1043 h 1930"/>
                <a:gd name="T44" fmla="*/ 1429 w 2153"/>
                <a:gd name="T45" fmla="*/ 935 h 1930"/>
                <a:gd name="T46" fmla="*/ 1713 w 2153"/>
                <a:gd name="T47" fmla="*/ 821 h 1930"/>
                <a:gd name="T48" fmla="*/ 1351 w 2153"/>
                <a:gd name="T49" fmla="*/ 626 h 1930"/>
                <a:gd name="T50" fmla="*/ 873 w 2153"/>
                <a:gd name="T51" fmla="*/ 518 h 1930"/>
                <a:gd name="T52" fmla="*/ 230 w 2153"/>
                <a:gd name="T53" fmla="*/ 161 h 1930"/>
                <a:gd name="T54" fmla="*/ 0 w 2153"/>
                <a:gd name="T55" fmla="*/ 83 h 1930"/>
                <a:gd name="T56" fmla="*/ 332 w 2153"/>
                <a:gd name="T57" fmla="*/ 179 h 1930"/>
                <a:gd name="T58" fmla="*/ 721 w 2153"/>
                <a:gd name="T59" fmla="*/ 386 h 1930"/>
                <a:gd name="T60" fmla="*/ 945 w 2153"/>
                <a:gd name="T61" fmla="*/ 494 h 1930"/>
                <a:gd name="T62" fmla="*/ 1369 w 2153"/>
                <a:gd name="T63" fmla="*/ 596 h 1930"/>
                <a:gd name="T64" fmla="*/ 1671 w 2153"/>
                <a:gd name="T65" fmla="*/ 749 h 1930"/>
                <a:gd name="T66" fmla="*/ 1441 w 2153"/>
                <a:gd name="T67" fmla="*/ 464 h 1930"/>
                <a:gd name="T68" fmla="*/ 1301 w 2153"/>
                <a:gd name="T69" fmla="*/ 191 h 1930"/>
                <a:gd name="T70" fmla="*/ 1169 w 2153"/>
                <a:gd name="T71" fmla="*/ 0 h 1930"/>
                <a:gd name="T72" fmla="*/ 1357 w 2153"/>
                <a:gd name="T73" fmla="*/ 215 h 1930"/>
                <a:gd name="T74" fmla="*/ 1507 w 2153"/>
                <a:gd name="T75" fmla="*/ 488 h 1930"/>
                <a:gd name="T76" fmla="*/ 1767 w 2153"/>
                <a:gd name="T77" fmla="*/ 809 h 1930"/>
                <a:gd name="T78" fmla="*/ 1866 w 2153"/>
                <a:gd name="T79" fmla="*/ 857 h 1930"/>
                <a:gd name="T80" fmla="*/ 1866 w 2153"/>
                <a:gd name="T81" fmla="*/ 857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9957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9958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9959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9960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9961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F2F337E-779D-4E75-920F-3D1464B3B3B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9388" y="73025"/>
            <a:ext cx="8785225" cy="90805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  <a:b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«Центр внешкольной работы»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11188" y="1397000"/>
            <a:ext cx="8353425" cy="4868863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Задание по изобразительному творчеству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«Оранжевый цвет»</a:t>
            </a:r>
          </a:p>
          <a:p>
            <a:pPr marL="0" indent="0" algn="ct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3600" b="1" dirty="0" smtClean="0"/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24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учащихся 1 года обучения</a:t>
            </a: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24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дополнительной </a:t>
            </a:r>
            <a:r>
              <a:rPr lang="ru-RU" altLang="ru-RU" sz="2400" i="1" dirty="0" err="1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общеобразовательно</a:t>
            </a:r>
            <a:endParaRPr lang="ru-RU" altLang="ru-RU" sz="2400" i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24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программе «Радость творчества»</a:t>
            </a: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24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Возраст 5-6 лет</a:t>
            </a: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24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Педагог дополнительного образования</a:t>
            </a: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2400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Федорова Татьяна Гавриловна</a:t>
            </a:r>
          </a:p>
          <a:p>
            <a:pPr marL="0" indent="0" algn="r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ru-RU" altLang="ru-RU" sz="2800" i="1" dirty="0" smtClean="0"/>
          </a:p>
          <a:p>
            <a:pPr marL="0" indent="0" algn="r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ru-RU" altLang="ru-RU" sz="2800" dirty="0" smtClean="0"/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</a:t>
            </a:r>
          </a:p>
          <a:p>
            <a:pPr marL="0" indent="0" algn="ctr" eaLnBrk="1" hangingPunct="1">
              <a:lnSpc>
                <a:spcPct val="8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r>
              <a:rPr lang="ru-RU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2025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0" i="1" smtClean="0">
                <a:effectLst/>
              </a:rPr>
              <a:t> </a:t>
            </a:r>
            <a:r>
              <a:rPr lang="ru-RU" altLang="ru-RU" sz="36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Здравствуйте, уважаемые родители и ребята</a:t>
            </a:r>
            <a:r>
              <a:rPr lang="ru-RU" altLang="ru-RU" sz="3600" smtClean="0">
                <a:effectLst/>
              </a:rPr>
              <a:t>!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Какое время года сейчас? </a:t>
            </a:r>
          </a:p>
          <a:p>
            <a:pPr eaLnBrk="1" hangingPunct="1">
              <a:defRPr/>
            </a:pPr>
            <a:r>
              <a:rPr lang="ru-RU" altLang="ru-RU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 каком явлении природы эти стихи?</a:t>
            </a:r>
            <a:br>
              <a:rPr lang="ru-RU" altLang="ru-RU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b="1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altLang="ru-RU" b="1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Листья жёлтые танцуют,</a:t>
            </a:r>
            <a:br>
              <a:rPr lang="ru-RU" altLang="ru-RU" b="1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b="1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 веток падают, летят.</a:t>
            </a:r>
            <a:br>
              <a:rPr lang="ru-RU" altLang="ru-RU" b="1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b="1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Эту сказку золотую</a:t>
            </a:r>
            <a:br>
              <a:rPr lang="ru-RU" altLang="ru-RU" b="1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b="1" i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Называют…(</a:t>
            </a:r>
            <a:r>
              <a:rPr lang="ru-RU" altLang="ru-RU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листопад</a:t>
            </a:r>
            <a:r>
              <a:rPr lang="ru-RU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alt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sz="28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8229600" cy="1231900"/>
          </a:xfrm>
        </p:spPr>
        <p:txBody>
          <a:bodyPr/>
          <a:lstStyle/>
          <a:p>
            <a:pPr eaLnBrk="1" hangingPunct="1"/>
            <a:r>
              <a:rPr lang="ru-RU" altLang="ru-RU" sz="36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Сегодня продолжаем тему красоты осенней природы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133600"/>
            <a:ext cx="8229600" cy="3167063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2000" b="1" i="1" dirty="0" smtClean="0"/>
              <a:t>	</a:t>
            </a:r>
            <a:r>
              <a:rPr lang="ru-RU" altLang="ru-RU" sz="3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Вы заметили, какими разноцветными стали листья на деревьях, как они опадают, кружатся и украшают землю?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None/>
              <a:defRPr/>
            </a:pPr>
            <a:r>
              <a:rPr lang="ru-RU" altLang="ru-RU" sz="3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3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3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Давайте попробуем сохранить очарование природы октябрьских дней. Нарисуем красивые осенние листья.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работы вам понадобятся</a:t>
            </a:r>
            <a:r>
              <a:rPr lang="ru-RU" altLang="ru-RU" sz="3600" smtClean="0">
                <a:effectLst/>
              </a:rPr>
              <a:t>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простой карандаш; </a:t>
            </a:r>
          </a:p>
          <a:p>
            <a:pPr eaLnBrk="1" hangingPunct="1"/>
            <a:r>
              <a:rPr lang="ru-RU" altLang="ru-RU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гуашь; </a:t>
            </a:r>
          </a:p>
          <a:p>
            <a:pPr eaLnBrk="1" hangingPunct="1"/>
            <a:r>
              <a:rPr lang="ru-RU" altLang="ru-RU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широкую и узкую кисти;</a:t>
            </a:r>
          </a:p>
          <a:p>
            <a:pPr eaLnBrk="1" hangingPunct="1"/>
            <a:r>
              <a:rPr lang="ru-RU" altLang="ru-RU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бумагу для акварели; </a:t>
            </a:r>
          </a:p>
          <a:p>
            <a:pPr eaLnBrk="1" hangingPunct="1"/>
            <a:r>
              <a:rPr lang="ru-RU" altLang="ru-RU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баночку с водой; </a:t>
            </a:r>
          </a:p>
          <a:p>
            <a:pPr eaLnBrk="1" hangingPunct="1"/>
            <a:r>
              <a:rPr lang="ru-RU" altLang="ru-RU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палитру или тарелку.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507413" cy="2071687"/>
          </a:xfrm>
        </p:spPr>
        <p:txBody>
          <a:bodyPr/>
          <a:lstStyle/>
          <a:p>
            <a:pPr eaLnBrk="1" hangingPunct="1"/>
            <a:r>
              <a:rPr lang="ru-RU" altLang="ru-RU" sz="30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Уважаемые родители, </a:t>
            </a:r>
            <a:br>
              <a:rPr lang="ru-RU" altLang="ru-RU" sz="30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30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Вместе с ребёнком перерисуйте эти листья на альбомный лист простым карандашом (все или только те, которые понравились).</a:t>
            </a:r>
            <a:endParaRPr lang="ru-RU" altLang="ru-RU" sz="3600" smtClean="0">
              <a:effectLst/>
            </a:endParaRPr>
          </a:p>
        </p:txBody>
      </p:sp>
      <p:pic>
        <p:nvPicPr>
          <p:cNvPr id="8195" name="Picture 3" descr="689f5149c4ed56367a36c0075298b38e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0388" y="2565400"/>
            <a:ext cx="5761037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04813"/>
            <a:ext cx="8229600" cy="139700"/>
          </a:xfrm>
        </p:spPr>
        <p:txBody>
          <a:bodyPr/>
          <a:lstStyle/>
          <a:p>
            <a:pPr eaLnBrk="1" hangingPunct="1">
              <a:defRPr/>
            </a:pPr>
            <a:endParaRPr lang="ru-RU" altLang="ru-RU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23963"/>
            <a:ext cx="8229600" cy="112871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sz="2000" b="1" i="1" dirty="0" smtClean="0"/>
              <a:t>	</a:t>
            </a:r>
            <a:r>
              <a:rPr lang="ru-RU" altLang="ru-RU" sz="3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Мы с вами уже знаем главные цвета –     </a:t>
            </a:r>
            <a:r>
              <a:rPr lang="ru-RU" altLang="ru-RU" sz="30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синий,</a:t>
            </a:r>
            <a:r>
              <a:rPr lang="ru-RU" altLang="ru-RU" sz="3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красный,</a:t>
            </a:r>
            <a:r>
              <a:rPr lang="ru-RU" altLang="ru-RU" sz="3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000" b="1" dirty="0" smtClean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желтый. </a:t>
            </a:r>
          </a:p>
        </p:txBody>
      </p:sp>
      <p:pic>
        <p:nvPicPr>
          <p:cNvPr id="9220" name="Picture 4" descr="29102020438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03350" y="3141663"/>
            <a:ext cx="6034088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507413" cy="1279525"/>
          </a:xfrm>
        </p:spPr>
        <p:txBody>
          <a:bodyPr/>
          <a:lstStyle/>
          <a:p>
            <a:pPr eaLnBrk="1" hangingPunct="1"/>
            <a:r>
              <a:rPr lang="ru-RU" altLang="ru-RU" sz="34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Сегодня мы познакомимся с осенним цветом – оранжевым.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5307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Оранжевый цвет не главный цвет, потому что он получается из двух основных цветов:</a:t>
            </a:r>
            <a:r>
              <a:rPr lang="ru-RU" altLang="ru-RU" sz="3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красного,</a:t>
            </a:r>
            <a:r>
              <a:rPr lang="ru-RU" altLang="ru-RU" sz="3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000" b="1" dirty="0" smtClean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желтого</a:t>
            </a:r>
            <a:r>
              <a:rPr lang="ru-RU" altLang="ru-RU" sz="30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0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ru-RU" altLang="ru-RU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ru-RU" altLang="ru-RU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dirty="0" smtClean="0"/>
              <a:t> </a:t>
            </a:r>
          </a:p>
          <a:p>
            <a:pPr eaLnBrk="1" hangingPunct="1">
              <a:defRPr/>
            </a:pPr>
            <a:endParaRPr lang="ru-RU" altLang="ru-RU" sz="3000" dirty="0" smtClean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ru-RU" altLang="ru-RU" sz="3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Смешайте эти два цвета на палитре или на белой тарелочке.</a:t>
            </a:r>
          </a:p>
        </p:txBody>
      </p:sp>
      <p:pic>
        <p:nvPicPr>
          <p:cNvPr id="11268" name="Picture 15" descr="29102020438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3213" y="3213100"/>
            <a:ext cx="2808287" cy="206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507413" cy="1782762"/>
          </a:xfrm>
        </p:spPr>
        <p:txBody>
          <a:bodyPr/>
          <a:lstStyle/>
          <a:p>
            <a:pPr eaLnBrk="1" hangingPunct="1"/>
            <a:r>
              <a:rPr lang="ru-RU" altLang="ru-RU" sz="32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 теперь возьмите оранжевую краску с палитры и раскрасьте листья.</a:t>
            </a:r>
            <a:endParaRPr lang="ru-RU" altLang="ru-RU" sz="3600" smtClean="0">
              <a:effectLst/>
            </a:endParaRPr>
          </a:p>
        </p:txBody>
      </p:sp>
      <p:pic>
        <p:nvPicPr>
          <p:cNvPr id="12291" name="Picture 3" descr="689f5149c4ed56367a36c0075298b38e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0388" y="2349500"/>
            <a:ext cx="5761037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989138"/>
            <a:ext cx="8229600" cy="2519362"/>
          </a:xfrm>
        </p:spPr>
        <p:txBody>
          <a:bodyPr/>
          <a:lstStyle/>
          <a:p>
            <a:pPr eaLnBrk="1" hangingPunct="1"/>
            <a:r>
              <a:rPr lang="ru-RU" altLang="ru-RU" sz="36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 следующее занятие принесите готовые работы.</a:t>
            </a:r>
            <a:br>
              <a:rPr lang="ru-RU" altLang="ru-RU" sz="36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36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360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3600" i="1" smtClean="0">
                <a:solidFill>
                  <a:srgbClr val="6699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Творческих вам успехов!</a:t>
            </a:r>
            <a:br>
              <a:rPr lang="ru-RU" altLang="ru-RU" sz="3600" i="1" smtClean="0">
                <a:solidFill>
                  <a:srgbClr val="6699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altLang="ru-RU" sz="3600" i="1" smtClean="0">
              <a:solidFill>
                <a:srgbClr val="6699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4724400"/>
            <a:ext cx="8229600" cy="11525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altLang="ru-RU" dirty="0" smtClean="0"/>
              <a:t>   </a:t>
            </a:r>
            <a:endParaRPr lang="ru-RU" alt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157</Words>
  <Application>Microsoft Office PowerPoint</Application>
  <PresentationFormat>Экран (4:3)</PresentationFormat>
  <Paragraphs>42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Wingdings</vt:lpstr>
      <vt:lpstr>Calibri</vt:lpstr>
      <vt:lpstr>Клен</vt:lpstr>
      <vt:lpstr>Муниципальное бюджетное учреждение дополнительного образования  «Центр внешкольной работы»</vt:lpstr>
      <vt:lpstr> Здравствуйте, уважаемые родители и ребята!</vt:lpstr>
      <vt:lpstr>Сегодня продолжаем тему красоты осенней природы</vt:lpstr>
      <vt:lpstr>Для работы вам понадобятся:</vt:lpstr>
      <vt:lpstr>Уважаемые родители,  Вместе с ребёнком перерисуйте эти листья на альбомный лист простым карандашом (все или только те, которые понравились).</vt:lpstr>
      <vt:lpstr>Презентация PowerPoint</vt:lpstr>
      <vt:lpstr>Сегодня мы познакомимся с осенним цветом – оранжевым.</vt:lpstr>
      <vt:lpstr>А теперь возьмите оранжевую краску с палитры и раскрасьте листья.</vt:lpstr>
      <vt:lpstr>На следующее занятие принесите готовые работы.  Творческих вам успехов! </vt:lpstr>
    </vt:vector>
  </TitlesOfParts>
  <Company>Benchman (G)hosts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учреждение дополнительного образования  «Центр внешкольной работы»</dc:title>
  <dc:creator>Администратор</dc:creator>
  <cp:lastModifiedBy>Евгений</cp:lastModifiedBy>
  <cp:revision>10</cp:revision>
  <dcterms:created xsi:type="dcterms:W3CDTF">2024-10-23T22:48:47Z</dcterms:created>
  <dcterms:modified xsi:type="dcterms:W3CDTF">2025-10-17T04:50:35Z</dcterms:modified>
</cp:coreProperties>
</file>