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336699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74455" y="1219066"/>
            <a:ext cx="4176464" cy="80254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25436" y="638535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</a:t>
            </a: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12" y="2138648"/>
            <a:ext cx="4572871" cy="38768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1997507" y="5877272"/>
            <a:ext cx="507670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парусов бригантины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5692" y="404664"/>
            <a:ext cx="7992616" cy="15525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Бриганти́на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итал.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brigantin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«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шхуна-бриг»)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двухмачтовое парусное судно со смешанным парусным вооружением, прямыми парусами на передней мачте (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фок-мачта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с косыми на задней (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грот-мачта</a:t>
            </a:r>
            <a:r>
              <a:rPr lang="ru-RU" sz="2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668" y="2122070"/>
            <a:ext cx="4482381" cy="36839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10159" y="904545"/>
            <a:ext cx="8582321" cy="15883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XVI—XIX веках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бригантины, как правило, использовались пиратами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итал.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brigante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«разбойник, пират»).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распространены во всех регионах от Средиземного моря до Тихого океана.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Вооружение бригантины не превышало двадцати пушек. Первоначально бригантины оснащались ещё и вёслами.</a:t>
            </a:r>
            <a:endParaRPr lang="ru-RU" sz="2000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11865" y="376060"/>
            <a:ext cx="6624736" cy="528485"/>
          </a:xfrm>
        </p:spPr>
        <p:txBody>
          <a:bodyPr/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истории…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3" y="2852936"/>
            <a:ext cx="5002098" cy="383072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429005" y="6074888"/>
            <a:ext cx="8424936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Бригантины «итальянского»            и        «русского» типов. 1710 год.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2016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российского флота первые бригантины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появились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XVII века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составе Азовского и Балтийского флотов.</a:t>
            </a:r>
            <a:b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представляли собой небольшие галеры, оснащённые 8—12 парами вёсел и латинским парусным вооружением, из-за которого за ними закрепилось наименование «итальянских» бригантин.</a:t>
            </a:r>
            <a:b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1704 году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Петром I был разработан новый проект бригантин, который получил наименование «русских» и отличался от «итальянских» расположением гребцов.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65126"/>
            <a:ext cx="3448050" cy="33909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98" y="2671972"/>
            <a:ext cx="2595431" cy="34097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114330" y="6230570"/>
            <a:ext cx="3112144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бригантина</a:t>
            </a:r>
            <a:endParaRPr lang="ru-RU" sz="18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31554"/>
            <a:ext cx="8352928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бригантины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двухмачтовые парусные суда с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фок-мачтой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имеющей вооружение, как у брига, и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грот-мачтой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косыми парусами, как у шхуны — грота-триселем и топселем.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 время бригантины – редкость.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это круизные и учебные суда.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73" y="1948658"/>
            <a:ext cx="7505035" cy="42215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85905" y="6231504"/>
            <a:ext cx="2572190" cy="3658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Бригантины</a:t>
            </a:r>
            <a:endParaRPr lang="ru-RU" sz="18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424936" cy="17641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«бригантина»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связано с морской романтикой.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это лёгкое, быстрое и манёвренное судно.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на бригантине и приключения, связанные с этими кораблями, стали источником вдохновения для многих авторов, которые создавали произведения с элементами романтики, например,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Рафаэль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Сабатини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Роберт Луис Стивенсон.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02340"/>
            <a:ext cx="4115342" cy="35565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8740"/>
            <a:ext cx="4078367" cy="35834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7251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768" y="476672"/>
            <a:ext cx="4114919" cy="2298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 </a:t>
            </a:r>
            <a:r>
              <a:rPr lang="ru-RU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бригантиной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песня «Бригантина»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написанная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 Павлом Коганом и композитором Георгием Лепским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произведении создан крылатый образ романтики: бригантина, поднимающая паруса, и люди на ней — яростные и непохожие.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555" y="5517232"/>
            <a:ext cx="2761998" cy="7920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Бригантины с полным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парусным вооружением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7" y="576499"/>
            <a:ext cx="4067175" cy="4762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315" y="2957749"/>
            <a:ext cx="3777394" cy="35562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855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60432" cy="7528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такую стендовую модель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бригантины «Коралл»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изготовим в нашей лаборатории объединения «Девятый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227642"/>
            <a:ext cx="6264696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бригантину.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3256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15056"/>
            <a:ext cx="5544616" cy="40748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719</TotalTime>
  <Words>221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Презентация анализа причин неудачи проекта</vt:lpstr>
      <vt:lpstr>Бригантина</vt:lpstr>
      <vt:lpstr>   Бриганти́на (от итал. brigantin(o) — «шхуна-бриг») — двухмачтовое парусное судно со смешанным парусным вооружением, прямыми парусами на передней мачте (фок-мачта) и с косыми на задней (грот-мачта).</vt:lpstr>
      <vt:lpstr>Немного истории…  </vt:lpstr>
      <vt:lpstr>В составе российского флота первые бригантины появились в конце XVII века в составе Азовского и Балтийского флотов. Они представляли собой небольшие галеры, оснащённые 8—12 парами вёсел и латинским парусным вооружением, из-за которого за ними закрепилось наименование «итальянских» бригантин. В 1704 году Петром I был разработан новый проект бригантин, который получил наименование «русских» и отличался от «итальянских» расположением гребцов.</vt:lpstr>
      <vt:lpstr>Современные бригантины — двухмачтовые парусные суда с фок-мачтой, имеющей вооружение, как у брига, и грот-мачтой с косыми парусами, как у шхуны — грота-триселем и топселем. В наше время бригантины – редкость. Обычно это круизные и учебные суда.</vt:lpstr>
      <vt:lpstr>Слово «бригантина» связано с морской романтикой. Бригантина — это лёгкое, быстрое и манёвренное судно. Жизнь на бригантине и приключения, связанные с этими кораблями, стали источником вдохновения для многих авторов, которые создавали произведения с элементами романтики, например, Рафаэль Сабатини и Роберт Луис Стивенсон.</vt:lpstr>
      <vt:lpstr>Также с бригантиной связана песня «Бригантина», написанная поэтом Павлом Коганом и композитором Георгием Лепским. В произведении создан крылатый образ романтики: бригантина, поднимающая паруса, и люди на ней — яростные и непохожие. </vt:lpstr>
      <vt:lpstr>Вот такую стендовую модель бригантины «Коралл»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76</cp:revision>
  <dcterms:created xsi:type="dcterms:W3CDTF">2008-11-05T12:36:59Z</dcterms:created>
  <dcterms:modified xsi:type="dcterms:W3CDTF">2026-01-13T02:24:44Z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