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8" r:id="rId3"/>
    <p:sldId id="26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CC3958-D5DC-4629-88A7-AB40DCA12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E105E-FF15-47AB-8FDE-6596D92EF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62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8DDF-0B18-4940-BD46-061E4B814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B2F53-C2AE-42C7-8CD4-4F05AFFF9E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2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C27C0-7CD7-4386-8752-3FD779293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97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2E5E4-5503-4C6A-8A1B-0348B22802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09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2E945-E3C9-44C5-BEF3-4D37DB938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3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2606B-A421-4B8F-9714-8802A6F09D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55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0A973-24BD-4B3B-840A-4B3832D023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19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63AC-B0F0-4B00-BC59-A60B011D1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6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2FFAB-EA8F-4D6B-9D3D-CCF5D1185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90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1F294B-451A-4717-83B1-2FD602A71E9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333375"/>
            <a:ext cx="8785225" cy="908050"/>
          </a:xfrm>
        </p:spPr>
        <p:txBody>
          <a:bodyPr anchor="ctr"/>
          <a:lstStyle/>
          <a:p>
            <a:pPr eaLnBrk="1" hangingPunct="1"/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63938" y="3284538"/>
            <a:ext cx="4968875" cy="1533525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Для учащихся 1 года обучения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общеобразовательной программе «Радость творчества»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Возраст 5-6 лет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altLang="ru-RU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Федорова Татьяна Гавриловна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9067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555875" y="598487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879725" y="126682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изобразительному творчеству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«Орнамент. Ритм»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476250"/>
            <a:ext cx="8426450" cy="1477963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Возьмите 2 фигуры и </a:t>
            </a:r>
            <a:b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предложите ребенку чередовать их</a:t>
            </a:r>
            <a:b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на полосках разного цвета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25" y="2085975"/>
            <a:ext cx="4235450" cy="2135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4165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6870700" cy="504825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Творческое задание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8207375" cy="35448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Составьте простой орнамент: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листе белой бумаги обведите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 геометрические фигуры через определённые расстояния и в определённой последовательности.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 ваши орнаменты на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наших занятиях!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3988" cy="57626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Дорогие учащиеся и родители!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Люди всегда украшали своё жилище, одежду, предметы домашнего обихода.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На посуде и орудиях труда древних людей мы видим в музеях узоры: точки, прямые и волнистые линии, образующие орнамент, треугольники, кружочки в сочетании с линиями и растительными формами. </a:t>
            </a:r>
            <a:endParaRPr lang="ru-RU" altLang="ru-RU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39825"/>
            <a:ext cx="7993063" cy="4578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 –</a:t>
            </a: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это узор, построенный на ритмическом чередовании и сочетании геометрических элементов или элементов форм растительного и животного мира.</a:t>
            </a:r>
            <a:b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</a:t>
            </a:r>
            <a:r>
              <a:rPr lang="ru-RU" alt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это повторение каких-либо элементов узора через определённые расстояния и в определённой последовательности.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2349500"/>
            <a:ext cx="8064500" cy="1943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2492375"/>
            <a:ext cx="8064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36575" y="947738"/>
            <a:ext cx="6702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составить орнаменты с </a:t>
            </a: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ритмическим чередованием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6870700" cy="6143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Для работы приготовьте: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картон (для шаблонов);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белая и разноцветная бумага А-4;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ножницы; 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краски (акварель или гуашь);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цветные карандаши;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кисточка №3-4;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баночка для воды,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салфетка х/б.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692150"/>
            <a:ext cx="8137525" cy="1276350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Нарисуйте на картоне геометрические фигурки(4см).</a:t>
            </a:r>
            <a:b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Вырежьте их, чтобы они были ровные!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2852738"/>
            <a:ext cx="7356475" cy="2179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 flipV="1">
            <a:off x="755650" y="620713"/>
            <a:ext cx="7305675" cy="144462"/>
          </a:xfrm>
        </p:spPr>
        <p:txBody>
          <a:bodyPr/>
          <a:lstStyle/>
          <a:p>
            <a:pPr algn="l" eaLnBrk="1" hangingPunct="1"/>
            <a:endParaRPr lang="ru-RU" altLang="ru-RU" sz="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0388" y="1268413"/>
            <a:ext cx="7696200" cy="3657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Попросите ребёнка</a:t>
            </a:r>
          </a:p>
          <a:p>
            <a:pPr eaLnBrk="1" hangingPunct="1"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обвести на белом листе разными цветными карандашами 5-6 раз каждую фигуру;</a:t>
            </a:r>
          </a:p>
          <a:p>
            <a:pPr eaLnBrk="1" hangingPunct="1">
              <a:defRPr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раскрасить каждую фигуру краской тем цветом, которым её обвели (красный, желтый, оранжевый, синий, зелёный).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9725"/>
            <a:ext cx="6870700" cy="136525"/>
          </a:xfrm>
        </p:spPr>
        <p:txBody>
          <a:bodyPr/>
          <a:lstStyle/>
          <a:p>
            <a:pPr algn="l" eaLnBrk="1" hangingPunct="1"/>
            <a:endParaRPr lang="ru-RU" altLang="ru-RU" sz="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0463"/>
            <a:ext cx="76962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Расчертите цветную бумагу на полоски 5см.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Пока фигуры сохнут, попросите ребенка разрезать цветную бумагу по линиям на полоски.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Получится фон, на который надо будет выкладывать фигурки.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На одном фоне они будут ярче смотреться, а на другом – бледнее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476250"/>
            <a:ext cx="6870700" cy="5778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7750" y="1776413"/>
            <a:ext cx="6980238" cy="13446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522663"/>
            <a:ext cx="69802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129</TotalTime>
  <Words>277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Comic Sans MS</vt:lpstr>
      <vt:lpstr>Arial</vt:lpstr>
      <vt:lpstr>Calibri</vt:lpstr>
      <vt:lpstr>Пастель</vt:lpstr>
      <vt:lpstr>Муниципальное бюджетное учреждение дополнительного образования  «Центр внешкольной работы»</vt:lpstr>
      <vt:lpstr>Дорогие учащиеся и родители!</vt:lpstr>
      <vt:lpstr>Презентация PowerPoint</vt:lpstr>
      <vt:lpstr>Презентация PowerPoint</vt:lpstr>
      <vt:lpstr>Для работы приготовьте:</vt:lpstr>
      <vt:lpstr>Нарисуйте на картоне геометрические фигурки(4см). Вырежьте их, чтобы они были ровные!</vt:lpstr>
      <vt:lpstr>Презентация PowerPoint</vt:lpstr>
      <vt:lpstr>Презентация PowerPoint</vt:lpstr>
      <vt:lpstr>Например</vt:lpstr>
      <vt:lpstr>Возьмите 2 фигуры и  предложите ребенку чередовать их на полосках разного цвета</vt:lpstr>
      <vt:lpstr> Творческое задание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«Центр внешкольной работы»</dc:title>
  <dc:creator>Администратор</dc:creator>
  <cp:lastModifiedBy>Евгений</cp:lastModifiedBy>
  <cp:revision>8</cp:revision>
  <dcterms:created xsi:type="dcterms:W3CDTF">2026-01-12T23:28:43Z</dcterms:created>
  <dcterms:modified xsi:type="dcterms:W3CDTF">2026-01-14T00:53:40Z</dcterms:modified>
</cp:coreProperties>
</file>