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2" r:id="rId4"/>
    <p:sldId id="283" r:id="rId5"/>
    <p:sldId id="293" r:id="rId6"/>
    <p:sldId id="281" r:id="rId7"/>
    <p:sldId id="295" r:id="rId8"/>
    <p:sldId id="28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5AB935-C3EB-489C-B3A8-22FA4C691421}">
          <p14:sldIdLst>
            <p14:sldId id="256"/>
          </p14:sldIdLst>
        </p14:section>
        <p14:section name="Раздел без заголовка" id="{BE7DD72E-C29E-4CB5-B5A3-9A1DC3CED154}">
          <p14:sldIdLst>
            <p14:sldId id="292"/>
            <p14:sldId id="282"/>
            <p14:sldId id="283"/>
            <p14:sldId id="293"/>
            <p14:sldId id="281"/>
            <p14:sldId id="295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" initials="А" lastIdx="1" clrIdx="0">
    <p:extLst>
      <p:ext uri="{19B8F6BF-5375-455C-9EA6-DF929625EA0E}">
        <p15:presenceInfo xmlns:p15="http://schemas.microsoft.com/office/powerpoint/2012/main" userId="Алекс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CCCCFF"/>
    <a:srgbClr val="EDFED8"/>
    <a:srgbClr val="FFFFFF"/>
    <a:srgbClr val="FFF4D1"/>
    <a:srgbClr val="F2FD9D"/>
    <a:srgbClr val="E48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6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AB05E-4E10-6D28-E533-0F13A28E2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23F3B-A60C-73EA-AC58-13B57DE1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9A377-8B1C-A737-D62E-3872B276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7AD7C-DC77-5349-D700-1893BD5A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3E993-6323-FD39-B583-53A0E3A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FCB1-5F4B-E2C7-0E91-441C97DF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ED2-77FD-5052-871D-40D5DC59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D46B2-AD80-1AF5-B363-6BA4881C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DCADA-92B8-A4FD-942B-B8AAE52A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880D5-DA32-7080-E5A3-DE7C08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3033BB-AB78-2CB2-0CD9-B376FBB40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C96D6-5C27-AA49-57BF-E557AA0F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3A953-DF5C-8AA5-7709-8545CF4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AF47D-6915-A198-6411-2E3140EB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7FAA5-9CA2-9AF0-4E09-DF4A1A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34FB6-6452-F2F2-E662-738B3582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9F3CE-6844-3612-86F4-616210C4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63C3-BF02-9C0E-3A33-A2E5BC9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4C17A-CDA7-3668-78C5-3D1CAD27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62550-B194-0431-190B-E7D7FC47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1A7C-FFF8-FC67-97C1-E169A9E8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3A7E9-DADA-C35B-B996-61CAF086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DD477-F06E-1C7B-C6B8-490E1840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F1D50-D842-9183-3F59-9237437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8798A-0202-033D-A4A3-16FDB699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F2A9-6828-BEC3-6020-833B35E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87890-7579-0908-8B5C-FFCABD4B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42ECA-BB75-A3EE-26F2-2A27C2DD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55FB7-EFDF-54EA-5446-4889EB4E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7A3D7-09A1-7876-14F7-2A46883F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C9AE3-0925-6434-5B3E-1F40CEBD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442D-39F0-1B8B-88A6-B6CBC85B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D764E-AD2B-97D9-5321-F1C149D4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0449B-D164-9A59-14BD-9F0AE4DC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FF0F4-BE8A-6878-596B-928CF0049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B8ED-7333-069D-AAB8-038C4E9F5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E0AE8-23AD-8FC5-B613-A2923B27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CA8940-7213-713E-4CF9-B8B69B1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6D8234-8D2A-E92A-3A2F-A4F71C81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FE8FE-3100-1DE6-60E7-E0FA34BB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D9026-D7D3-AF2F-5467-755AAF47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24B95-9045-9A6A-66E7-CCF6ACF6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E8551-B315-0580-2121-1F8F0318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40C90F-2989-7AD9-99A9-3447E45F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6EC5D9-AD0C-6FE3-3F14-81180B4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D2DEF-C1F1-BC82-02B0-F1CF1EF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D69F-6732-9D39-261C-CDEBE616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4A1F6-08CE-EB50-1DCE-17BA1D61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39E1A-E067-136F-9A9A-FCE346EE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27285-EAC5-1AC7-1DAD-644D888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E73CF-641A-B6FD-0795-74DDBB9C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BF31E-9DBB-646D-673F-DA21F8ED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851F-1F35-3366-2ECB-39756A5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561B71-62EB-C61D-F4A9-0B0C5C2A5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5833C-2E2E-D234-3EA3-2A0F652E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8D54-FEBF-2F38-5E44-0819FA31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4458E-C233-CEB2-A865-6416C394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13768-0719-CE23-036C-8D6CDECB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341D-ED0F-8248-C48B-3380E48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AB9EE-BA02-2029-F08B-C1FF65EF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B9D1-A10E-6D27-323F-F707A1BA8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5C56-D1D0-4D96-94D8-1F3E2F48A8B5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81FB2-C860-0709-8CF7-87F4BA7E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09EB6-68CD-1B0B-B7DA-A46DAFFA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619">
              <a:srgbClr val="F2FD9D"/>
            </a:gs>
            <a:gs pos="41000">
              <a:srgbClr val="FFCCFF"/>
            </a:gs>
            <a:gs pos="64000">
              <a:srgbClr val="FFFF00"/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259FB-3424-A3B9-A589-C661C3EBE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701" y="2514072"/>
            <a:ext cx="9144000" cy="825156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логике</a:t>
            </a:r>
            <a:r>
              <a:rPr lang="ru-RU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«Зоопарк»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5D482D-B443-AC9C-8801-DBE5A989C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511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6BE78-BC00-C5D4-712C-836D40D35BA8}"/>
              </a:ext>
            </a:extLst>
          </p:cNvPr>
          <p:cNvSpPr txBox="1"/>
          <p:nvPr/>
        </p:nvSpPr>
        <p:spPr>
          <a:xfrm>
            <a:off x="3931283" y="6052909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Петропавловск-Камчатский</a:t>
            </a:r>
          </a:p>
          <a:p>
            <a:pPr lvl="0" algn="ctr"/>
            <a:r>
              <a:rPr lang="ru-RU" sz="14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2026 г.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D5006-2039-2D66-4C7D-9F920E2FC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457" y="3210529"/>
            <a:ext cx="4860511" cy="2959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886A3B-88C9-BA88-C95D-D4788D208998}"/>
              </a:ext>
            </a:extLst>
          </p:cNvPr>
          <p:cNvSpPr txBox="1"/>
          <p:nvPr/>
        </p:nvSpPr>
        <p:spPr>
          <a:xfrm>
            <a:off x="1992923" y="1556474"/>
            <a:ext cx="7909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7FAB0-4C5A-2032-D5EA-1AB086CD706E}"/>
              </a:ext>
            </a:extLst>
          </p:cNvPr>
          <p:cNvSpPr txBox="1"/>
          <p:nvPr/>
        </p:nvSpPr>
        <p:spPr>
          <a:xfrm>
            <a:off x="155032" y="3674468"/>
            <a:ext cx="66599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учащихся по дополнительной общеразвивающей программе «Растём, развиваемся, учимся»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Модуль «Логика»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Возраст детей 4 - 4,5 лет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едагог дополнительного образования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Щедрина Елена Анатольевна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694C7-C4F9-3238-376A-C1AF6C9D5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86DA8D-BEDF-4DD1-5A3E-04EAB5E7C013}"/>
              </a:ext>
            </a:extLst>
          </p:cNvPr>
          <p:cNvSpPr txBox="1"/>
          <p:nvPr/>
        </p:nvSpPr>
        <p:spPr>
          <a:xfrm>
            <a:off x="585291" y="240221"/>
            <a:ext cx="11104201" cy="1754326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Сегодня Коржик, Карамелька и Компот решили провести время с пользой и отправились в очень интересное место. </a:t>
            </a:r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Отгадай загадку и ты поймёшь куда они пошли.</a:t>
            </a:r>
          </a:p>
          <a:p>
            <a:endParaRPr lang="ru-RU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A3159-A4BF-240B-071A-A841C1ECC46E}"/>
              </a:ext>
            </a:extLst>
          </p:cNvPr>
          <p:cNvSpPr txBox="1"/>
          <p:nvPr/>
        </p:nvSpPr>
        <p:spPr>
          <a:xfrm>
            <a:off x="11804822" y="6389106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2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88261A-3C21-50FE-A10E-865D2BAEC2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881" y="2044829"/>
            <a:ext cx="5518447" cy="363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86EBAC-48D4-457F-0FFA-254E22B080F1}"/>
              </a:ext>
            </a:extLst>
          </p:cNvPr>
          <p:cNvSpPr txBox="1"/>
          <p:nvPr/>
        </p:nvSpPr>
        <p:spPr>
          <a:xfrm>
            <a:off x="732204" y="2080889"/>
            <a:ext cx="4888348" cy="3046988"/>
          </a:xfrm>
          <a:prstGeom prst="rect">
            <a:avLst/>
          </a:prstGeom>
          <a:solidFill>
            <a:srgbClr val="EDFED8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Этот город для зверят.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Сотни клеток там стоят.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Живут рядом лев и кошка,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Лиса, заяц, енот-крошка,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Обезьянка, попугай.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Что за город-отгадай?</a:t>
            </a:r>
          </a:p>
          <a:p>
            <a:endParaRPr lang="ru-RU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58CEA-4547-9799-7E36-CFD6C5DB0925}"/>
              </a:ext>
            </a:extLst>
          </p:cNvPr>
          <p:cNvSpPr txBox="1"/>
          <p:nvPr/>
        </p:nvSpPr>
        <p:spPr>
          <a:xfrm>
            <a:off x="2693417" y="5818019"/>
            <a:ext cx="7245178" cy="892552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Правильно! Мы сегодня идем в зоопарк.</a:t>
            </a:r>
          </a:p>
          <a:p>
            <a:endParaRPr lang="ru-RU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BEB8DE-614F-9CD6-1C12-DF89A5A891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22" y="5199118"/>
            <a:ext cx="2004704" cy="1336470"/>
          </a:xfrm>
          <a:prstGeom prst="ellipse">
            <a:avLst/>
          </a:prstGeom>
          <a:ln w="63500" cap="rnd">
            <a:solidFill>
              <a:srgbClr val="CCCC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38E48F-7291-0E4A-0885-C36FB52E48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72" y="322412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385588E-0D61-9C89-59E8-152C136DED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335" y="6005371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93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E34A0-B87D-0043-89C3-18FC0BF89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B40707-DF0C-E04B-D2BF-5A971508C4FC}"/>
              </a:ext>
            </a:extLst>
          </p:cNvPr>
          <p:cNvSpPr txBox="1"/>
          <p:nvPr/>
        </p:nvSpPr>
        <p:spPr>
          <a:xfrm>
            <a:off x="11718326" y="6293709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3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4AC104-DCD5-990A-A939-49D343E84F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93" y="236866"/>
            <a:ext cx="5519351" cy="6466349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Ромб 17">
            <a:extLst>
              <a:ext uri="{FF2B5EF4-FFF2-40B4-BE49-F238E27FC236}">
                <a16:creationId xmlns:a16="http://schemas.microsoft.com/office/drawing/2014/main" id="{C3872827-5256-F012-EBF3-C1916626274C}"/>
              </a:ext>
            </a:extLst>
          </p:cNvPr>
          <p:cNvSpPr/>
          <p:nvPr/>
        </p:nvSpPr>
        <p:spPr>
          <a:xfrm>
            <a:off x="599028" y="5943990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19" name="Ромб 18">
            <a:extLst>
              <a:ext uri="{FF2B5EF4-FFF2-40B4-BE49-F238E27FC236}">
                <a16:creationId xmlns:a16="http://schemas.microsoft.com/office/drawing/2014/main" id="{613EFD09-249E-1859-022F-C3C5D253449E}"/>
              </a:ext>
            </a:extLst>
          </p:cNvPr>
          <p:cNvSpPr/>
          <p:nvPr/>
        </p:nvSpPr>
        <p:spPr>
          <a:xfrm>
            <a:off x="2515143" y="6059491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51E8C12A-72B6-F41C-CF98-1006207C9BB0}"/>
              </a:ext>
            </a:extLst>
          </p:cNvPr>
          <p:cNvSpPr/>
          <p:nvPr/>
        </p:nvSpPr>
        <p:spPr>
          <a:xfrm>
            <a:off x="3422318" y="6059491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</a:p>
        </p:txBody>
      </p:sp>
      <p:sp>
        <p:nvSpPr>
          <p:cNvPr id="21" name="Ромб 20">
            <a:extLst>
              <a:ext uri="{FF2B5EF4-FFF2-40B4-BE49-F238E27FC236}">
                <a16:creationId xmlns:a16="http://schemas.microsoft.com/office/drawing/2014/main" id="{255C90AA-4021-0CA8-1B77-92667C28082D}"/>
              </a:ext>
            </a:extLst>
          </p:cNvPr>
          <p:cNvSpPr/>
          <p:nvPr/>
        </p:nvSpPr>
        <p:spPr>
          <a:xfrm>
            <a:off x="5307067" y="5943990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6397FA-2AC7-F1B3-DC27-7B7F976D71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2277" y="4352736"/>
            <a:ext cx="1575425" cy="19958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66DFF2D-FCB1-A328-2456-081FA18706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291" y="2159242"/>
            <a:ext cx="1461758" cy="183610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54CFA33-F25C-811D-25EA-947A4062BE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107" y="1597219"/>
            <a:ext cx="1419974" cy="23051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653959-6E97-0186-0A38-E8FE19189A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7569" y="4352736"/>
            <a:ext cx="1604084" cy="18514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57921F-2280-E61C-4489-4A3E25976671}"/>
              </a:ext>
            </a:extLst>
          </p:cNvPr>
          <p:cNvSpPr txBox="1"/>
          <p:nvPr/>
        </p:nvSpPr>
        <p:spPr>
          <a:xfrm>
            <a:off x="6846048" y="299732"/>
            <a:ext cx="5345952" cy="1323439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Отгадай, к кому пошли друзья наших котов. Пройди по плану.</a:t>
            </a:r>
          </a:p>
          <a:p>
            <a:endParaRPr lang="ru-RU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Ромб 28">
            <a:extLst>
              <a:ext uri="{FF2B5EF4-FFF2-40B4-BE49-F238E27FC236}">
                <a16:creationId xmlns:a16="http://schemas.microsoft.com/office/drawing/2014/main" id="{738ABDAC-4DF0-C1B8-90DA-CDE1504E8FB8}"/>
              </a:ext>
            </a:extLst>
          </p:cNvPr>
          <p:cNvSpPr/>
          <p:nvPr/>
        </p:nvSpPr>
        <p:spPr>
          <a:xfrm>
            <a:off x="6496453" y="2826317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30" name="Ромб 29">
            <a:extLst>
              <a:ext uri="{FF2B5EF4-FFF2-40B4-BE49-F238E27FC236}">
                <a16:creationId xmlns:a16="http://schemas.microsoft.com/office/drawing/2014/main" id="{D7B6FE14-6C3F-DB41-4CAB-37B65D74F59C}"/>
              </a:ext>
            </a:extLst>
          </p:cNvPr>
          <p:cNvSpPr/>
          <p:nvPr/>
        </p:nvSpPr>
        <p:spPr>
          <a:xfrm>
            <a:off x="10859049" y="3293362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8A5D409A-288B-011F-DEA3-5E1572ABBA31}"/>
              </a:ext>
            </a:extLst>
          </p:cNvPr>
          <p:cNvSpPr/>
          <p:nvPr/>
        </p:nvSpPr>
        <p:spPr>
          <a:xfrm>
            <a:off x="6663147" y="5624272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</a:p>
        </p:txBody>
      </p:sp>
      <p:sp>
        <p:nvSpPr>
          <p:cNvPr id="32" name="Ромб 31">
            <a:extLst>
              <a:ext uri="{FF2B5EF4-FFF2-40B4-BE49-F238E27FC236}">
                <a16:creationId xmlns:a16="http://schemas.microsoft.com/office/drawing/2014/main" id="{927B707C-8D05-2F0C-47C2-0D408A47ED8B}"/>
              </a:ext>
            </a:extLst>
          </p:cNvPr>
          <p:cNvSpPr/>
          <p:nvPr/>
        </p:nvSpPr>
        <p:spPr>
          <a:xfrm>
            <a:off x="11059811" y="5566193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58DB62A-11DF-D8BF-56FB-F3DB2FEF93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694" y="715677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404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E88D-5F81-A9EC-29FE-5B1B849D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AF1CC-716F-7D6A-251F-2D87E0873E41}"/>
              </a:ext>
            </a:extLst>
          </p:cNvPr>
          <p:cNvSpPr txBox="1"/>
          <p:nvPr/>
        </p:nvSpPr>
        <p:spPr>
          <a:xfrm>
            <a:off x="11804822" y="6389106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4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AA009-8470-54BC-A03A-126F85612E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82" y="316826"/>
            <a:ext cx="6241923" cy="62243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9D727B-3E3F-26EA-B470-F4089F6BA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5347" y="438815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B0CE4-9C09-6AB7-2795-3B42A7CD32E0}"/>
              </a:ext>
            </a:extLst>
          </p:cNvPr>
          <p:cNvSpPr txBox="1"/>
          <p:nvPr/>
        </p:nvSpPr>
        <p:spPr>
          <a:xfrm>
            <a:off x="7284370" y="606178"/>
            <a:ext cx="4616948" cy="2616101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Кого только не увидишь в зоопарке. </a:t>
            </a:r>
          </a:p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Отгадай, какая картинка в клеточке  должна быть следующей?</a:t>
            </a:r>
          </a:p>
          <a:p>
            <a:endParaRPr lang="ru-RU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9D9036-8453-D6D9-9BEC-4C218285EA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6789" y="3888260"/>
            <a:ext cx="5154529" cy="19342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Управляющая кнопка: справка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242A93-27D0-5BD3-CA71-19B37AAD048E}"/>
              </a:ext>
            </a:extLst>
          </p:cNvPr>
          <p:cNvSpPr/>
          <p:nvPr/>
        </p:nvSpPr>
        <p:spPr>
          <a:xfrm>
            <a:off x="5514493" y="701289"/>
            <a:ext cx="576648" cy="510746"/>
          </a:xfrm>
          <a:prstGeom prst="actionButtonHelp">
            <a:avLst/>
          </a:prstGeom>
          <a:solidFill>
            <a:srgbClr val="CCCCFF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EDFED8"/>
                </a:solidFill>
              </a:ln>
              <a:solidFill>
                <a:srgbClr val="FFCC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Управляющая кнопка: справка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D8B2EB-B9E0-8328-08F2-5D302F94F12F}"/>
              </a:ext>
            </a:extLst>
          </p:cNvPr>
          <p:cNvSpPr/>
          <p:nvPr/>
        </p:nvSpPr>
        <p:spPr>
          <a:xfrm>
            <a:off x="5514493" y="1833992"/>
            <a:ext cx="576648" cy="510746"/>
          </a:xfrm>
          <a:prstGeom prst="actionButtonHelp">
            <a:avLst/>
          </a:prstGeom>
          <a:solidFill>
            <a:srgbClr val="CCCCFF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EDFED8"/>
                </a:solidFill>
              </a:ln>
              <a:solidFill>
                <a:srgbClr val="FFCC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Управляющая кнопка: справка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4D87E9D-A30E-9380-E07E-C7C8D5214676}"/>
              </a:ext>
            </a:extLst>
          </p:cNvPr>
          <p:cNvSpPr/>
          <p:nvPr/>
        </p:nvSpPr>
        <p:spPr>
          <a:xfrm>
            <a:off x="5534348" y="5508068"/>
            <a:ext cx="576648" cy="510746"/>
          </a:xfrm>
          <a:prstGeom prst="actionButtonHelp">
            <a:avLst/>
          </a:prstGeom>
          <a:solidFill>
            <a:srgbClr val="CCCCFF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EDFED8"/>
                </a:solidFill>
              </a:ln>
              <a:solidFill>
                <a:srgbClr val="FFCC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Управляющая кнопка: справка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B2807FF-0BAA-F308-4630-B3538865E340}"/>
              </a:ext>
            </a:extLst>
          </p:cNvPr>
          <p:cNvSpPr/>
          <p:nvPr/>
        </p:nvSpPr>
        <p:spPr>
          <a:xfrm>
            <a:off x="5559061" y="4344639"/>
            <a:ext cx="576648" cy="510746"/>
          </a:xfrm>
          <a:prstGeom prst="actionButtonHelp">
            <a:avLst/>
          </a:prstGeom>
          <a:solidFill>
            <a:srgbClr val="CCCCFF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EDFED8"/>
                </a:solidFill>
              </a:ln>
              <a:solidFill>
                <a:srgbClr val="FFCC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справка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A2E447-0851-2076-E66F-82274DF03C60}"/>
              </a:ext>
            </a:extLst>
          </p:cNvPr>
          <p:cNvSpPr/>
          <p:nvPr/>
        </p:nvSpPr>
        <p:spPr>
          <a:xfrm>
            <a:off x="5534348" y="3089315"/>
            <a:ext cx="576648" cy="510746"/>
          </a:xfrm>
          <a:prstGeom prst="actionButtonHelp">
            <a:avLst/>
          </a:prstGeom>
          <a:solidFill>
            <a:srgbClr val="CCCCFF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EDFED8"/>
                </a:solidFill>
              </a:ln>
              <a:solidFill>
                <a:srgbClr val="FFCC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32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219EE-847E-A056-5AEF-DD482F7A1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омб 23">
            <a:extLst>
              <a:ext uri="{FF2B5EF4-FFF2-40B4-BE49-F238E27FC236}">
                <a16:creationId xmlns:a16="http://schemas.microsoft.com/office/drawing/2014/main" id="{B2B80F2B-4E55-9D8B-986E-9184B6C5E124}"/>
              </a:ext>
            </a:extLst>
          </p:cNvPr>
          <p:cNvSpPr/>
          <p:nvPr/>
        </p:nvSpPr>
        <p:spPr>
          <a:xfrm>
            <a:off x="806419" y="1615252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109F8DD5-A76E-CAE4-9E54-90F07AEE1A04}"/>
              </a:ext>
            </a:extLst>
          </p:cNvPr>
          <p:cNvSpPr/>
          <p:nvPr/>
        </p:nvSpPr>
        <p:spPr>
          <a:xfrm>
            <a:off x="739628" y="2925319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07F42EF4-741F-C294-4CBD-C10BC25EAF47}"/>
              </a:ext>
            </a:extLst>
          </p:cNvPr>
          <p:cNvSpPr/>
          <p:nvPr/>
        </p:nvSpPr>
        <p:spPr>
          <a:xfrm>
            <a:off x="739627" y="4235386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7C27B-3154-2881-87DD-FBBCC75B73DB}"/>
              </a:ext>
            </a:extLst>
          </p:cNvPr>
          <p:cNvSpPr txBox="1"/>
          <p:nvPr/>
        </p:nvSpPr>
        <p:spPr>
          <a:xfrm>
            <a:off x="11747154" y="6298490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5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9DDAC3-971E-4BF4-DBC7-27230EEF7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610" y="1204351"/>
            <a:ext cx="8064843" cy="53249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Ромб 6">
            <a:extLst>
              <a:ext uri="{FF2B5EF4-FFF2-40B4-BE49-F238E27FC236}">
                <a16:creationId xmlns:a16="http://schemas.microsoft.com/office/drawing/2014/main" id="{EC06E92E-0E7F-5689-FC3C-54658F95E4DC}"/>
              </a:ext>
            </a:extLst>
          </p:cNvPr>
          <p:cNvSpPr/>
          <p:nvPr/>
        </p:nvSpPr>
        <p:spPr>
          <a:xfrm>
            <a:off x="739626" y="5625885"/>
            <a:ext cx="733167" cy="643724"/>
          </a:xfrm>
          <a:prstGeom prst="diamond">
            <a:avLst/>
          </a:prstGeom>
          <a:solidFill>
            <a:srgbClr val="FFC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2A708-BF15-0913-43C7-AD2C38619FC9}"/>
              </a:ext>
            </a:extLst>
          </p:cNvPr>
          <p:cNvSpPr txBox="1"/>
          <p:nvPr/>
        </p:nvSpPr>
        <p:spPr>
          <a:xfrm>
            <a:off x="2215978" y="328678"/>
            <a:ext cx="7760043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Помоги найти тень от каждого животного.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45A775-ACC0-09BE-E0E8-7DE4971C5C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363" y="331364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151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C7A759-BFC0-A5D7-4221-152C159626A5}"/>
              </a:ext>
            </a:extLst>
          </p:cNvPr>
          <p:cNvSpPr txBox="1"/>
          <p:nvPr/>
        </p:nvSpPr>
        <p:spPr>
          <a:xfrm>
            <a:off x="11718326" y="6293709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6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7EB78-5D29-0DFA-67EA-86F876CDB7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/>
        </p:blipFill>
        <p:spPr>
          <a:xfrm>
            <a:off x="280085" y="927920"/>
            <a:ext cx="7175405" cy="48409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CBF30A-3378-50B3-F391-730E3F78E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351" y="5629704"/>
            <a:ext cx="5036825" cy="89483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EDFED8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37B90A-ED3F-2B18-4788-3D90158153D6}"/>
              </a:ext>
            </a:extLst>
          </p:cNvPr>
          <p:cNvSpPr txBox="1"/>
          <p:nvPr/>
        </p:nvSpPr>
        <p:spPr>
          <a:xfrm>
            <a:off x="2216490" y="497862"/>
            <a:ext cx="7389343" cy="1384995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Посмотри на картинку и запомни всех животных. Попробуй назвать всех, кого ты запомнил. Смотреть нельзя.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AD115-8383-6B60-89C0-96BF76F7B3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991" y="221577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EE7D30-5CE1-97E4-6823-FD45AAAE2F7D}"/>
              </a:ext>
            </a:extLst>
          </p:cNvPr>
          <p:cNvSpPr txBox="1"/>
          <p:nvPr/>
        </p:nvSpPr>
        <p:spPr>
          <a:xfrm>
            <a:off x="7624120" y="1865496"/>
            <a:ext cx="4353698" cy="3539430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Ответь: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B0F0"/>
                </a:solidFill>
              </a:rPr>
              <a:t>Кто стоит справа от бегемота?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B0F0"/>
                </a:solidFill>
              </a:rPr>
              <a:t>Кто стоит слева от тигра?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B0F0"/>
                </a:solidFill>
              </a:rPr>
              <a:t>Кто стоит между слоном и жирафом?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B0F0"/>
                </a:solidFill>
              </a:rPr>
              <a:t>Кто стоит первым?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A0D0FA-15DF-259F-F17D-CFA311EBAE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8463" y="1865496"/>
            <a:ext cx="506466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462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DE693-2C0F-26B4-B997-F6A113238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06DCB-CFBD-5E3F-3F47-6D95B50704B3}"/>
              </a:ext>
            </a:extLst>
          </p:cNvPr>
          <p:cNvSpPr txBox="1"/>
          <p:nvPr/>
        </p:nvSpPr>
        <p:spPr>
          <a:xfrm>
            <a:off x="11804822" y="6389106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7</a:t>
            </a:r>
            <a:r>
              <a:rPr lang="ru-RU" sz="2400" b="0" i="0" u="none" strike="noStrike" baseline="0" dirty="0">
                <a:solidFill>
                  <a:srgbClr val="329932"/>
                </a:solidFill>
                <a:latin typeface="ObelixPro"/>
              </a:rPr>
              <a:t>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511796-AD9A-6058-2B78-877DF940DB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3219" y="179469"/>
            <a:ext cx="5161603" cy="622494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EDFED8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35E099-3574-B28B-B18C-728D30D43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7" y="1434663"/>
            <a:ext cx="6323050" cy="40210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CCCC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D565FC-8163-612E-8171-A82A117C2225}"/>
              </a:ext>
            </a:extLst>
          </p:cNvPr>
          <p:cNvSpPr txBox="1"/>
          <p:nvPr/>
        </p:nvSpPr>
        <p:spPr>
          <a:xfrm>
            <a:off x="1123640" y="390224"/>
            <a:ext cx="5432643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Помоги обезьянке найти банан.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637A30-9364-409C-06F8-E4F55B0C48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57" y="397598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50A733-2F1D-06E3-467D-7773B244FB3F}"/>
              </a:ext>
            </a:extLst>
          </p:cNvPr>
          <p:cNvSpPr txBox="1"/>
          <p:nvPr/>
        </p:nvSpPr>
        <p:spPr>
          <a:xfrm>
            <a:off x="1017932" y="5681991"/>
            <a:ext cx="5326966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Какие животные спрятались?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879B06-CD4B-F14A-682B-E4ADEEB8D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60" y="5681991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552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2FD9D"/>
            </a:gs>
            <a:gs pos="52000">
              <a:srgbClr val="FFCCFF"/>
            </a:gs>
            <a:gs pos="71000">
              <a:srgbClr val="FFF4D1"/>
            </a:gs>
            <a:gs pos="81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A33D8-7F27-66B4-E1F4-56F95C6A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4263A2-46F0-6080-A8D9-2E420843338E}"/>
              </a:ext>
            </a:extLst>
          </p:cNvPr>
          <p:cNvSpPr txBox="1"/>
          <p:nvPr/>
        </p:nvSpPr>
        <p:spPr>
          <a:xfrm>
            <a:off x="11718326" y="6293709"/>
            <a:ext cx="38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329932"/>
                </a:solidFill>
                <a:latin typeface="ObelixPro"/>
              </a:rPr>
              <a:t>8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91C8D6-A09B-6D3F-7DAA-8F3F49660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953" y="1607297"/>
            <a:ext cx="3825196" cy="314593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5AEE3-E6AD-FEFF-C7E3-2FEDC9513BE3}"/>
              </a:ext>
            </a:extLst>
          </p:cNvPr>
          <p:cNvSpPr txBox="1"/>
          <p:nvPr/>
        </p:nvSpPr>
        <p:spPr>
          <a:xfrm>
            <a:off x="712572" y="0"/>
            <a:ext cx="10911017" cy="1384995"/>
          </a:xfrm>
          <a:prstGeom prst="rect">
            <a:avLst/>
          </a:prstGeom>
          <a:solidFill>
            <a:srgbClr val="FFFFFF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И вот все котята вместе громко замяукали: «Как здорово мы провели время в зоопарке! Повторите вместе с нами наши известные победные слова –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Миу-миу-миу-миу-миу-миу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.»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234880-91EA-445A-DE50-794E8163F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01" y="502119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C9301-FC1C-927C-F297-3312FDBDCF75}"/>
              </a:ext>
            </a:extLst>
          </p:cNvPr>
          <p:cNvSpPr txBox="1"/>
          <p:nvPr/>
        </p:nvSpPr>
        <p:spPr>
          <a:xfrm>
            <a:off x="6809853" y="1607297"/>
            <a:ext cx="4813736" cy="3908762"/>
          </a:xfrm>
          <a:prstGeom prst="rect">
            <a:avLst/>
          </a:prstGeom>
          <a:solidFill>
            <a:srgbClr val="EDFED8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Домашнее задание: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B0F0"/>
                </a:solidFill>
              </a:rPr>
              <a:t>Вспомните, где вы отлично провели время с котятами?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B0F0"/>
                </a:solidFill>
              </a:rPr>
              <a:t>Какие задания вам понравились?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B0F0"/>
                </a:solidFill>
              </a:rPr>
              <a:t>Каких животных вы встретили в зоопарке?</a:t>
            </a:r>
          </a:p>
          <a:p>
            <a:endParaRPr lang="ru-RU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FAD68-5109-6703-8533-38E5147C8264}"/>
              </a:ext>
            </a:extLst>
          </p:cNvPr>
          <p:cNvSpPr txBox="1"/>
          <p:nvPr/>
        </p:nvSpPr>
        <p:spPr>
          <a:xfrm>
            <a:off x="732847" y="4975534"/>
            <a:ext cx="6029558" cy="1384995"/>
          </a:xfrm>
          <a:prstGeom prst="rect">
            <a:avLst/>
          </a:prstGeom>
          <a:solidFill>
            <a:srgbClr val="FFFFCC"/>
          </a:solidFill>
          <a:ln w="57150">
            <a:solidFill>
              <a:srgbClr val="CCCCFF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Зоопарк - это место, где собрали животных с разных континентов. Сходите с родителями в зоопарк.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2ADCCA-9BB7-199F-BEC4-CA174E8C2D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25" y="4494308"/>
            <a:ext cx="484075" cy="51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C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0293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304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ObelixPro</vt:lpstr>
      <vt:lpstr>Тема Office</vt:lpstr>
      <vt:lpstr>  Задание по логике «Зоопарк»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по логике «Зоопарк»</dc:title>
  <dc:creator>Алексей</dc:creator>
  <cp:lastModifiedBy>Евгений</cp:lastModifiedBy>
  <cp:revision>57</cp:revision>
  <dcterms:created xsi:type="dcterms:W3CDTF">2024-09-14T00:43:33Z</dcterms:created>
  <dcterms:modified xsi:type="dcterms:W3CDTF">2026-01-13T02:25:18Z</dcterms:modified>
</cp:coreProperties>
</file>