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3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chemeClr val="accent2">
                <a:lumMod val="60000"/>
                <a:lumOff val="40000"/>
              </a:schemeClr>
            </a:gs>
            <a:gs pos="24000">
              <a:schemeClr val="accent4">
                <a:lumMod val="60000"/>
                <a:lumOff val="40000"/>
              </a:schemeClr>
            </a:gs>
            <a:gs pos="70000">
              <a:schemeClr val="accent6">
                <a:lumMod val="60000"/>
                <a:lumOff val="40000"/>
              </a:schemeClr>
            </a:gs>
            <a:gs pos="91000">
              <a:schemeClr val="accent4">
                <a:lumMod val="7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8A81D-2AF1-49C4-AC5A-BF878E93C051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6533" y="99564"/>
            <a:ext cx="8398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91226" y="860483"/>
            <a:ext cx="609600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  <a:p>
            <a:pPr algn="ctr"/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«Разминка»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70312" y="2335326"/>
            <a:ext cx="642428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Для учащихся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 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программе «Растём, развиваемся, учимся»</a:t>
            </a:r>
          </a:p>
          <a:p>
            <a:pPr algn="r"/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</a:rPr>
              <a:t>Возраст 4-4,5 года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Гоголева Ирина Владимировна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0" y="5897012"/>
            <a:ext cx="76087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pic>
        <p:nvPicPr>
          <p:cNvPr id="3" name="Изображение 2" descr="a7b6993ca4072c030599eaef15180c72_bi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477" y="2802022"/>
            <a:ext cx="4648835" cy="3094990"/>
          </a:xfrm>
          <a:prstGeom prst="rect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40694" y="562392"/>
            <a:ext cx="9384506" cy="2217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Здравствуйте, дорогие дети и родители!</a:t>
            </a:r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2013" y="2127031"/>
            <a:ext cx="10263187" cy="1951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Предлагаю сегодня вам с детьми выполнить упражнения на разминку, которые помогут разогреть определённые группы мышц.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18365" y="1011554"/>
            <a:ext cx="6877858" cy="562089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en-US" altLang="en-US" sz="2800" u="sng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Вращения</a:t>
            </a:r>
            <a:r>
              <a:rPr lang="en-US" altLang="ru-RU" sz="2800" u="sng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u="sng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предплечий</a:t>
            </a:r>
            <a:r>
              <a:rPr lang="en-US" altLang="ru-RU" sz="2800" u="sng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altLang="ru-RU" sz="2800" u="sng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таньте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прямо.</a:t>
            </a: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уки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расста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вьте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стороны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Делайте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круговые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движения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предплечьями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повторений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каждую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сторону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altLang="en-US" sz="2800" u="sng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Вращение</a:t>
            </a:r>
            <a:r>
              <a:rPr lang="en-US" altLang="ru-RU" sz="2800" u="sng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u="sng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запястьями</a:t>
            </a:r>
            <a:endParaRPr lang="ru-RU" altLang="en-US" sz="2800" u="sng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одн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имите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руки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аз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ведите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их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стороны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ач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инайте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вращать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запястьями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сначала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одну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потом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другую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сторону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повторений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каждую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сторону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3075997" y="313026"/>
            <a:ext cx="62852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Упражнения для разминки рук</a:t>
            </a:r>
          </a:p>
        </p:txBody>
      </p:sp>
      <p:pic>
        <p:nvPicPr>
          <p:cNvPr id="6" name="Изображение 5" descr="c0f8f9f2349827c986a42659819185a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030" y="1518920"/>
            <a:ext cx="3984584" cy="2088000"/>
          </a:xfrm>
          <a:prstGeom prst="rect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</p:pic>
      <p:pic>
        <p:nvPicPr>
          <p:cNvPr id="7" name="Изображение 6" descr="5c520eb28b141757fe1e31b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6880" y="4232274"/>
            <a:ext cx="4068365" cy="1944000"/>
          </a:xfrm>
          <a:prstGeom prst="rect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4160670" y="1670684"/>
            <a:ext cx="7527739" cy="3705988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ста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ньте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прямо.</a:t>
            </a: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асполож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ите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ладони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выше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колен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топы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остав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ьте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вместе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Корпус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немного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склон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ите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вперед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легка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прис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ядьте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дела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йте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вращения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обеими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коленя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ми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одну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затем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другую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сторону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</a:t>
            </a:r>
            <a:r>
              <a:rPr kumimoji="0" lang="en-US" alt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r>
            <a:r>
              <a:rPr kumimoji="0" lang="en-US" alt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повторений</a:t>
            </a:r>
            <a:r>
              <a:rPr kumimoji="0" lang="en-US" alt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</a:t>
            </a:r>
            <a:r>
              <a:rPr kumimoji="0" lang="en-US" alt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каждую</a:t>
            </a:r>
            <a:r>
              <a:rPr kumimoji="0" lang="en-US" alt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сторону</a:t>
            </a:r>
            <a:r>
              <a:rPr kumimoji="0" lang="en-US" alt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2094865" y="419100"/>
            <a:ext cx="79743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для коленного сустава</a:t>
            </a:r>
          </a:p>
        </p:txBody>
      </p:sp>
      <p:pic>
        <p:nvPicPr>
          <p:cNvPr id="4" name="Изображение 3" descr="trainer_hall_18b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460" y="1670684"/>
            <a:ext cx="3075305" cy="3813810"/>
          </a:xfrm>
          <a:prstGeom prst="rect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79648" y="1476968"/>
            <a:ext cx="4743450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479937" y="1451592"/>
            <a:ext cx="6794106" cy="2688864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асстав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ьте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ноги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ширине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плеч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уки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вытя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ните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стороны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уровне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плеч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кре</a:t>
            </a:r>
            <a:r>
              <a:rPr lang="ru-RU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стите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руки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перед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собой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атем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разв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едите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обратно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стороны</a:t>
            </a:r>
            <a:r>
              <a:rPr lang="ru-R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Упражнение повторить 8 раз.</a:t>
            </a:r>
          </a:p>
        </p:txBody>
      </p:sp>
      <p:sp>
        <p:nvSpPr>
          <p:cNvPr id="7" name="Текстовое поле 6"/>
          <p:cNvSpPr txBox="1"/>
          <p:nvPr/>
        </p:nvSpPr>
        <p:spPr>
          <a:xfrm>
            <a:off x="2141393" y="502264"/>
            <a:ext cx="82499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для рук «Скрещивание»</a:t>
            </a:r>
          </a:p>
        </p:txBody>
      </p:sp>
      <p:pic>
        <p:nvPicPr>
          <p:cNvPr id="9" name="Изображение 8" descr="1687766329_157884_3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25285" y="4229032"/>
            <a:ext cx="6794106" cy="2304000"/>
          </a:xfrm>
          <a:prstGeom prst="rect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61467" y="494672"/>
            <a:ext cx="10715624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Попросите ребенка повторить несколько раз</a:t>
            </a:r>
          </a:p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каждое упражнение.</a:t>
            </a:r>
          </a:p>
          <a:p>
            <a:pPr algn="ctr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 наших занятиях мы будем их выполнять.</a:t>
            </a:r>
          </a:p>
          <a:p>
            <a:pPr algn="ctr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215</Words>
  <Application>Microsoft Office PowerPoint</Application>
  <PresentationFormat>Широкоэкранный</PresentationFormat>
  <Paragraphs>45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Евгений</cp:lastModifiedBy>
  <cp:revision>21</cp:revision>
  <dcterms:created xsi:type="dcterms:W3CDTF">2025-12-18T02:14:00Z</dcterms:created>
  <dcterms:modified xsi:type="dcterms:W3CDTF">2026-01-14T00:54:04Z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3738273E8ED740D490BD98CBE930B88D_12</vt:lpwstr>
  </property>
  <property fmtid="{D5CDD505-2E9C-101B-9397-08002B2CF9AE}" pid="3" name="KSOProductBuildVer">
    <vt:lpwstr>1049-12.2.0.23196</vt:lpwstr>
  </property>
</Properties>
</file>