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61" r:id="rId5"/>
    <p:sldId id="263" r:id="rId6"/>
    <p:sldId id="257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06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6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2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672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1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77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66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4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4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7166-671F-4374-93EB-359F86A09C3E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8A1B0-63F2-4286-B713-2E64943BD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11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735" y="2337148"/>
            <a:ext cx="5238485" cy="36469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1660" y="314531"/>
            <a:ext cx="10515600" cy="707614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24784" y="1201994"/>
            <a:ext cx="10969353" cy="707615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«Подвижные игры дома»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310978" y="5984061"/>
            <a:ext cx="5183188" cy="464037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830784" y="3077737"/>
            <a:ext cx="5524604" cy="1870655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 по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дополнительной общеразвивающей программе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«Фитнес для детей»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Возраст учащихся –5-7 лет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Прокопьева Марина Александровн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43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99705"/>
            <a:ext cx="10515600" cy="549275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271238"/>
            <a:ext cx="10063348" cy="39960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Предлагаю вам подборку игр для совместного времяпровождения с детьми.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Совместная игра - это очень полезный навык для формирования дружеских и доверительных отношений между ребенком и родителями.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Подвижные игры развивают как физическое здоровье ребенка, так и его интеллектуальные способности.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6103917"/>
            <a:ext cx="5181600" cy="7304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252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183" y="4058326"/>
            <a:ext cx="7056072" cy="2593583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446014" y="1026730"/>
            <a:ext cx="5181600" cy="317713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Ведущий быстро называет слова и показывает руками жест: «вверх», «вниз», «вперёд».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Игроки должны смотреть на ведущего и показать то, что он говорит. </a:t>
            </a: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096000" y="594364"/>
            <a:ext cx="5181600" cy="37876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Ведущий старается запутать, называя одно, а показывая другое.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Кто ошибся - выбывает.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Можно игру усложнить и добавить другие команды, например «назад», «сесть», «прыжок» 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т.д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361ECB-8EAA-4130-858E-4C36A5C1D981}"/>
              </a:ext>
            </a:extLst>
          </p:cNvPr>
          <p:cNvSpPr txBox="1"/>
          <p:nvPr/>
        </p:nvSpPr>
        <p:spPr>
          <a:xfrm>
            <a:off x="626424" y="334531"/>
            <a:ext cx="60979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«Вверх, вниз, вперёд»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700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0723"/>
            <a:ext cx="4006932" cy="72482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«День - ночь»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9073" y="925551"/>
            <a:ext cx="6147363" cy="546702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Один игрок выбирается водящим.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команде «День» все игроки свободно двигаются, по команде «Ночь» - все игроки замирают на месте.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Задача водящего увидеть, кто будет двигаться «ночью».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Водящий может смешить игроков, не дотрагиваясь до них.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Проигравший игрок выходит из игры.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0090" y="657920"/>
            <a:ext cx="3802837" cy="545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9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45078" y="1037527"/>
            <a:ext cx="6097978" cy="5574797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Кольца можно сделать из картона или использовать браслеты, резинки для волос.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Мишенью могут быть ножки перевёрнутого стула или бутылки.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Задача: попадать кольцами в мишень.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Подключите детей к созданию игры, пусть подумают, что может заменить кольца, а что мишень.</a:t>
            </a:r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55785" y="1128156"/>
            <a:ext cx="4887830" cy="469231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C5F89F-3D66-4172-AD2E-B4BD00487260}"/>
              </a:ext>
            </a:extLst>
          </p:cNvPr>
          <p:cNvSpPr txBox="1"/>
          <p:nvPr/>
        </p:nvSpPr>
        <p:spPr>
          <a:xfrm>
            <a:off x="945078" y="330760"/>
            <a:ext cx="60979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«</a:t>
            </a:r>
            <a:r>
              <a:rPr kumimoji="0" lang="ru-RU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Кольцеброс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136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53101" y="2771424"/>
            <a:ext cx="3984027" cy="3984027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5123" y="951568"/>
            <a:ext cx="10515600" cy="25695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Берем мяч и пластиковые бутылки, также подойдут кубики, бумажные или пластиковые стаканы.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Правила просты: мяч, как шар в настоящем боулинге, нужно бросить в выстроенные кегли.</a:t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Чем точнее бросок, тем больше «кеглей» упадет.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55123" y="3696285"/>
            <a:ext cx="5181600" cy="194449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Подключите детей к созданию игры, пусть подумают, что может заменить мяч, а что кегли.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8BB16-0AB5-4B3D-B4C8-92E60B2476E2}"/>
              </a:ext>
            </a:extLst>
          </p:cNvPr>
          <p:cNvSpPr txBox="1"/>
          <p:nvPr/>
        </p:nvSpPr>
        <p:spPr>
          <a:xfrm>
            <a:off x="655123" y="317750"/>
            <a:ext cx="60979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«Боулинг дома»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37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906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Ответь на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460666"/>
            <a:ext cx="5906984" cy="2125682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Какие игры тебе понравились?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Придумай свою подвижную игру для дома. Помни, что она должна быть безопасной!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0722" y="907359"/>
            <a:ext cx="2023371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877510-0B60-43A5-9FDD-5A28C57129EA}"/>
              </a:ext>
            </a:extLst>
          </p:cNvPr>
          <p:cNvSpPr txBox="1"/>
          <p:nvPr/>
        </p:nvSpPr>
        <p:spPr>
          <a:xfrm>
            <a:off x="838200" y="4179747"/>
            <a:ext cx="6607628" cy="1078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следующих занятиях с детьми мы поиграем в эти игры.</a:t>
            </a:r>
          </a:p>
        </p:txBody>
      </p:sp>
    </p:spTree>
    <p:extLst>
      <p:ext uri="{BB962C8B-B14F-4D97-AF65-F5344CB8AC3E}">
        <p14:creationId xmlns:p14="http://schemas.microsoft.com/office/powerpoint/2010/main" val="4244866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339</Words>
  <Application>Microsoft Office PowerPoint</Application>
  <PresentationFormat>Широкоэкранный</PresentationFormat>
  <Paragraphs>39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Муниципальное бюджетное учреждение дополнительного образования «Центр внешкольной работы»</vt:lpstr>
      <vt:lpstr>Уважаемые родители!</vt:lpstr>
      <vt:lpstr>Презентация PowerPoint</vt:lpstr>
      <vt:lpstr>«День - ночь»</vt:lpstr>
      <vt:lpstr>Презентация PowerPoint</vt:lpstr>
      <vt:lpstr>Берем мяч и пластиковые бутылки, также подойдут кубики, бумажные или пластиковые стаканы. Правила просты: мяч, как шар в настоящем боулинге, нужно бросить в выстроенные кегли. Чем точнее бросок, тем больше «кеглей» упадет.</vt:lpstr>
      <vt:lpstr>Ответь на вопросы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«Центр внешкольной работы»</dc:title>
  <dc:creator>Пользователь</dc:creator>
  <cp:lastModifiedBy>Евгений</cp:lastModifiedBy>
  <cp:revision>65</cp:revision>
  <dcterms:created xsi:type="dcterms:W3CDTF">2025-03-24T10:56:36Z</dcterms:created>
  <dcterms:modified xsi:type="dcterms:W3CDTF">2026-01-13T02:25:37Z</dcterms:modified>
</cp:coreProperties>
</file>