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3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1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80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7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615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3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3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6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6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1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1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6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7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3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6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263F-8650-434A-BE1A-983980FE5DF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09CE1F-E328-446E-804D-6D11453E27CF}"/>
              </a:ext>
            </a:extLst>
          </p:cNvPr>
          <p:cNvSpPr/>
          <p:nvPr/>
        </p:nvSpPr>
        <p:spPr>
          <a:xfrm>
            <a:off x="1290320" y="325120"/>
            <a:ext cx="945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5DD567-3C8E-46D2-A1D7-3195B07D2353}"/>
              </a:ext>
            </a:extLst>
          </p:cNvPr>
          <p:cNvSpPr/>
          <p:nvPr/>
        </p:nvSpPr>
        <p:spPr>
          <a:xfrm>
            <a:off x="5781040" y="2755672"/>
            <a:ext cx="5400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1 года обучения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программы «Бумажные фантазии»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5-6 лет</a:t>
            </a:r>
          </a:p>
          <a:p>
            <a:pPr lvl="0" algn="r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/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031818-2993-4CCB-8B4F-C09C4D7A2B55}"/>
              </a:ext>
            </a:extLst>
          </p:cNvPr>
          <p:cNvSpPr/>
          <p:nvPr/>
        </p:nvSpPr>
        <p:spPr>
          <a:xfrm>
            <a:off x="2529840" y="4728434"/>
            <a:ext cx="82194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4DA6DE-5E2C-449F-8097-DA882DF5376A}"/>
              </a:ext>
            </a:extLst>
          </p:cNvPr>
          <p:cNvSpPr/>
          <p:nvPr/>
        </p:nvSpPr>
        <p:spPr>
          <a:xfrm>
            <a:off x="513288" y="1265573"/>
            <a:ext cx="10668000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 «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Волшебная зимняя шапочка»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A97056-EE96-4A3B-BC03-F80958AE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320" y="2083061"/>
            <a:ext cx="3643488" cy="415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61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C51CFF-F77E-48C8-A6E2-6E1944A3FC25}"/>
              </a:ext>
            </a:extLst>
          </p:cNvPr>
          <p:cNvSpPr/>
          <p:nvPr/>
        </p:nvSpPr>
        <p:spPr>
          <a:xfrm>
            <a:off x="951791" y="532507"/>
            <a:ext cx="10319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A7AC79-71B7-4AB3-B218-FE01E9F97CF6}"/>
              </a:ext>
            </a:extLst>
          </p:cNvPr>
          <p:cNvSpPr/>
          <p:nvPr/>
        </p:nvSpPr>
        <p:spPr>
          <a:xfrm>
            <a:off x="618692" y="1339516"/>
            <a:ext cx="77841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Сегодня сделаем поделку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«Волшебная зимняя шапочка».</a:t>
            </a:r>
          </a:p>
          <a:p>
            <a:pPr marL="0" marR="0" lvl="0" indent="0" algn="l" defTabSz="457200" rtl="0" eaLnBrk="1" fontAlgn="auto" latinLnBrk="0" hangingPunct="1"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ребенок побывает в роли маленького волшебника!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приготовить: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шаблон шапочки (нарисовать на листе плотной бумаги, формат А5-А4); 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белая восковая свеча (или белый восковой мелок, свеча «таблетка»);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акварельные краски, широкая кисть, баночка с водой;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салфетка, клей-карандаш;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пушистый помпон (или шарик из ваты, или кружок из фетра).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DD0D48-6990-4AA0-9046-E67E25444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479" y="1996986"/>
            <a:ext cx="3495861" cy="345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182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1090" y="477523"/>
            <a:ext cx="9191878" cy="7409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 шапочки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41543" y="1772799"/>
            <a:ext cx="4888158" cy="22291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Предварительно нарисуйте контур шапочки простым карандашом на белом листе плотной бумаги.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B00184-00D6-49AE-BBBE-4D2F2B7343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362300" y="1666921"/>
            <a:ext cx="4716764" cy="466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86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CDABA8-4384-44A6-B23F-A79AA8D70F6F}"/>
              </a:ext>
            </a:extLst>
          </p:cNvPr>
          <p:cNvSpPr/>
          <p:nvPr/>
        </p:nvSpPr>
        <p:spPr>
          <a:xfrm>
            <a:off x="1858620" y="407155"/>
            <a:ext cx="8294123" cy="59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Волшебным Невидимкой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B6CC-3063-4F13-A93B-4B46C29CCE32}"/>
              </a:ext>
            </a:extLst>
          </p:cNvPr>
          <p:cNvSpPr txBox="1"/>
          <p:nvPr/>
        </p:nvSpPr>
        <p:spPr>
          <a:xfrm>
            <a:off x="434206" y="1040077"/>
            <a:ext cx="117577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Прочитайте вслух ребенку: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Здравствуй, юный художник! У меня в руках Волшебный Невидимка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покажите белую свечу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 оставляет секретные следы, которые не видно!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Давай потренируемся: возьми свечку, как карандаш, СИЛЬНО нажми на бумагу 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(можно на обратной стороне шаблона)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нарисуй узоры.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Видишь? След есть, но его почти не заметно. Такой же секретный узор мы спрячем на нашей шапочке!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56AC80-0639-4AE6-A3C3-95E116BED0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913" y="3256068"/>
            <a:ext cx="4056448" cy="348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35C3A2-6564-485E-B7EF-C31A316B25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8620" y="3256068"/>
            <a:ext cx="3355397" cy="348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04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07A141-7895-4F8C-9C7D-AD12E18083E1}"/>
              </a:ext>
            </a:extLst>
          </p:cNvPr>
          <p:cNvSpPr txBox="1"/>
          <p:nvPr/>
        </p:nvSpPr>
        <p:spPr>
          <a:xfrm>
            <a:off x="3150579" y="491111"/>
            <a:ext cx="5589659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Рисуем узор на шапочке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D322E-5AB4-410D-8119-769700DD3D36}"/>
              </a:ext>
            </a:extLst>
          </p:cNvPr>
          <p:cNvSpPr txBox="1"/>
          <p:nvPr/>
        </p:nvSpPr>
        <p:spPr>
          <a:xfrm>
            <a:off x="375920" y="1259840"/>
            <a:ext cx="5130800" cy="499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А теперь самое интересное! Возьми шаблон шапочки и нашего Волшебного Невидимку.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Нарисуй на шапочке любой секретный узор! Сильно нажимай. Можно рисовать снежинки, полоски, завитушки, шарики.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Советы</a:t>
            </a:r>
            <a:r>
              <a:rPr lang="ru-RU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родителям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Помогите ребёнку сделать нажим достаточно сильным.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Узор должен быть по всей площади шапочки, без больших пустых мест.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Можно поднести рисунок к свету под углом — должен быть виден блестящий след воска.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620F91-AF05-4441-B174-721D840400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916" y="3334373"/>
            <a:ext cx="2556000" cy="3281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015F98-E030-4BE2-8A5B-1E8E80070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720" y="1211477"/>
            <a:ext cx="2773814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04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01F24C-6F63-4F15-8BDF-33AD5D6130EC}"/>
              </a:ext>
            </a:extLst>
          </p:cNvPr>
          <p:cNvSpPr txBox="1"/>
          <p:nvPr/>
        </p:nvSpPr>
        <p:spPr>
          <a:xfrm>
            <a:off x="420838" y="1949355"/>
            <a:ext cx="624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Теперь мы позовем Зимнюю Фею Красок, чтобы она нашла наш секрет! 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(покажите акварельные краски)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1: Хорошо смочи кисточку в воде.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2: Выбери один зимний цвет краски (синий, голубой, фиолетовый, бирюзовый).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Шаг 3: Смело закрашивай всю шапочку сверху вниз одним цветом.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бойся заходить на контуры.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01DCFC-07EF-4EC9-8A2B-8302AEB246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179" y="1204740"/>
            <a:ext cx="4176122" cy="544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60137-E5A3-46C1-9179-0AFB2F598977}"/>
              </a:ext>
            </a:extLst>
          </p:cNvPr>
          <p:cNvSpPr txBox="1"/>
          <p:nvPr/>
        </p:nvSpPr>
        <p:spPr>
          <a:xfrm>
            <a:off x="1071700" y="344489"/>
            <a:ext cx="5756612" cy="11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Волшебство начинается!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Закрашиваем акварелью</a:t>
            </a:r>
          </a:p>
        </p:txBody>
      </p:sp>
    </p:spTree>
    <p:extLst>
      <p:ext uri="{BB962C8B-B14F-4D97-AF65-F5344CB8AC3E}">
        <p14:creationId xmlns:p14="http://schemas.microsoft.com/office/powerpoint/2010/main" val="281920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7BA872-7319-46A4-AEAD-F6E87A280C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560" y="853440"/>
            <a:ext cx="4886960" cy="550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9313A7-AD3C-4E26-BE60-E6A19E711D36}"/>
              </a:ext>
            </a:extLst>
          </p:cNvPr>
          <p:cNvSpPr/>
          <p:nvPr/>
        </p:nvSpPr>
        <p:spPr>
          <a:xfrm>
            <a:off x="5760720" y="2479040"/>
            <a:ext cx="55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Смотри!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Там, где ты рисовал свечой, краска скатывается, и твой секретный узор ПРОЯВЛЯЕТСЯ! </a:t>
            </a: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Случилось волшебство!</a:t>
            </a:r>
          </a:p>
        </p:txBody>
      </p:sp>
    </p:spTree>
    <p:extLst>
      <p:ext uri="{BB962C8B-B14F-4D97-AF65-F5344CB8AC3E}">
        <p14:creationId xmlns:p14="http://schemas.microsoft.com/office/powerpoint/2010/main" val="116077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FB5E76-E99F-45AA-8A1E-976079B87E38}"/>
              </a:ext>
            </a:extLst>
          </p:cNvPr>
          <p:cNvSpPr/>
          <p:nvPr/>
        </p:nvSpPr>
        <p:spPr>
          <a:xfrm>
            <a:off x="612239" y="1505887"/>
            <a:ext cx="58360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Нашей шапочке не хватает последнего штриха — веселого ПОМПОНА!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Намажь макушку шапочки клеем-карандашом и приклей в этом месте помпон (или шарик из ваты, или кружок из фетра</a:t>
            </a:r>
          </a:p>
          <a:p>
            <a:pPr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Молодец! Волшебная шапочка готова!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5621CB-EE0E-4820-9DF1-7A3CE2F275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216" y="2736993"/>
            <a:ext cx="4978545" cy="332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D8A84-375A-4773-9512-15A248D78588}"/>
              </a:ext>
            </a:extLst>
          </p:cNvPr>
          <p:cNvSpPr txBox="1"/>
          <p:nvPr/>
        </p:nvSpPr>
        <p:spPr>
          <a:xfrm>
            <a:off x="1888177" y="423205"/>
            <a:ext cx="7386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Дарим шапочке пушистого друга</a:t>
            </a:r>
          </a:p>
        </p:txBody>
      </p:sp>
    </p:spTree>
    <p:extLst>
      <p:ext uri="{BB962C8B-B14F-4D97-AF65-F5344CB8AC3E}">
        <p14:creationId xmlns:p14="http://schemas.microsoft.com/office/powerpoint/2010/main" val="138689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50AF03-BB1D-4385-AC6B-09B9E48297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920" y="1322593"/>
            <a:ext cx="5285080" cy="49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81B0CE-BDBE-40AA-93E6-5699BB0303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1664" y="1322593"/>
            <a:ext cx="5088019" cy="501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B06886-D202-4B43-833C-170E1C3D18A1}"/>
              </a:ext>
            </a:extLst>
          </p:cNvPr>
          <p:cNvSpPr txBox="1"/>
          <p:nvPr/>
        </p:nvSpPr>
        <p:spPr>
          <a:xfrm>
            <a:off x="1772868" y="521502"/>
            <a:ext cx="889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волшебная шапочка готова!</a:t>
            </a:r>
          </a:p>
        </p:txBody>
      </p:sp>
    </p:spTree>
    <p:extLst>
      <p:ext uri="{BB962C8B-B14F-4D97-AF65-F5344CB8AC3E}">
        <p14:creationId xmlns:p14="http://schemas.microsoft.com/office/powerpoint/2010/main" val="335494930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</TotalTime>
  <Words>389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 Шаблон шапочки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29</cp:revision>
  <dcterms:created xsi:type="dcterms:W3CDTF">2025-12-16T08:43:04Z</dcterms:created>
  <dcterms:modified xsi:type="dcterms:W3CDTF">2026-01-13T02:24:27Z</dcterms:modified>
</cp:coreProperties>
</file>