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75" r:id="rId4"/>
    <p:sldId id="283" r:id="rId5"/>
    <p:sldId id="282" r:id="rId6"/>
    <p:sldId id="276" r:id="rId7"/>
    <p:sldId id="284" r:id="rId8"/>
    <p:sldId id="285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7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10A49E-3B3E-4FEF-9089-6FBD2BE8071E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4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yandex.ru/video/preview/605069946221868009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.ru/video/preview/15078773397544929873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.ru/video/preview/11432923651199851805" TargetMode="External"/><Relationship Id="rId2" Type="http://schemas.openxmlformats.org/officeDocument/2006/relationships/hyperlink" Target="https://ya.ru/video/preview/8251068583289560437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8468" y="1204311"/>
            <a:ext cx="6955395" cy="1049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«Музыкальное путешествие»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38795" y="2828192"/>
            <a:ext cx="5700215" cy="2432577"/>
          </a:xfrm>
        </p:spPr>
        <p:txBody>
          <a:bodyPr>
            <a:no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1 года обучения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244" y="318454"/>
            <a:ext cx="679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870" y="6094863"/>
            <a:ext cx="485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159" y="2500199"/>
            <a:ext cx="3768617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98" y="1294410"/>
            <a:ext cx="6689702" cy="461290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Совсем недавно мы отметили самый любимые зимние праздники – Новый год, а за ним и Рождество!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настроение праздничное до сих пор у всех ещё осталось.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Ёлочка-красавица и сейчас радует своими красивыми гирляндами, игрушками, праздничными огоньками.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под ёлочкой, конечно, стоят наши любимые Дедушка Мороз и внучка Снегурочка.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же без них на Новый год?! </a:t>
            </a:r>
            <a:endParaRPr lang="ru-RU" sz="2700" dirty="0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947" y="171423"/>
            <a:ext cx="3639462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298" y="512018"/>
            <a:ext cx="922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Здравствуйте, уважаемые родители и дети!</a:t>
            </a:r>
            <a:endParaRPr lang="ru-RU" sz="3200" dirty="0"/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057" y="3589328"/>
            <a:ext cx="2210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371" y="1003515"/>
            <a:ext cx="6361931" cy="5092559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spcAft>
                <a:spcPts val="600"/>
              </a:spcAft>
            </a:pP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 относитесь к путешествиям? Предлагаю сегодня отправиться в музыкальное путешествие, вернее </a:t>
            </a:r>
            <a:r>
              <a:rPr lang="ru-RU" altLang="ru-RU" sz="2400" i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песенное,</a:t>
            </a: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потому что мы будем вспоминать песенки, в которых поётся про красавицу ёлочку и внучку Снегурочку. Готовы попутешествовать?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Помогут нам в этом мультфильмы. 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внимательно на картинки, может вы узнаете, о каких мультфильмах мы будем говорить?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3210" y="375173"/>
            <a:ext cx="695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Музыкальное путешествие</a:t>
            </a:r>
            <a:endParaRPr lang="ru-RU" sz="32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631" y="550799"/>
            <a:ext cx="447999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630" y="3247201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04" y="403761"/>
            <a:ext cx="6952343" cy="5771408"/>
          </a:xfrm>
        </p:spPr>
        <p:txBody>
          <a:bodyPr>
            <a:normAutofit fontScale="90000"/>
          </a:bodyPr>
          <a:lstStyle/>
          <a:p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картинка из мультипликационного фильма </a:t>
            </a: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«Ну, погоди?!».</a:t>
            </a:r>
            <a:b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же там произошло?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 переоделся в Снегурочку и начал петь тонким голосом Дедушке Морозу, которым был Заяц, как она, Снегурочка за ним бегала и пролила не мало горьких слёз.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почему?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мы знаем по сюжету мультфильма, что Волк охотится за Зайцем и у них всегда происходили какие-то приключения и неприятности.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Заяц не хотел быть пойманным Волком, он был смелым и проворным.  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158" r="12639"/>
          <a:stretch/>
        </p:blipFill>
        <p:spPr>
          <a:xfrm>
            <a:off x="275772" y="1342287"/>
            <a:ext cx="443768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145890"/>
            <a:ext cx="9072748" cy="792226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текст песенки «Расскажи Снегурочка, где была».</a:t>
            </a:r>
            <a:endParaRPr lang="ru-RU" sz="24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54" y="938115"/>
            <a:ext cx="5278335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543" y="1280115"/>
            <a:ext cx="5765838" cy="27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73" y="4572000"/>
            <a:ext cx="11480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спойте песню вместе с героями мультфильма. Пройдите для этого по ссылке. </a:t>
            </a:r>
          </a:p>
          <a:p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 Ну, погоди! - Расскажи, Снегурочка, Где была？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https://yandex.ru/video/preview/6050699462218680098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284" y="454076"/>
            <a:ext cx="6130306" cy="5459836"/>
          </a:xfrm>
        </p:spPr>
        <p:txBody>
          <a:bodyPr>
            <a:normAutofit/>
          </a:bodyPr>
          <a:lstStyle/>
          <a:p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картинка из мультипликационного фильма </a:t>
            </a:r>
            <a:r>
              <a:rPr lang="ru-RU" altLang="ru-RU" sz="24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«Новогодняя сказка». </a:t>
            </a:r>
            <a:br>
              <a:rPr lang="ru-RU" altLang="ru-RU" sz="24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очень старый кукольный мультфильм про то, как чудище-снежище помогло детям встретить Новый год.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песня про праздничное настроение и радость из этого мультфильм очень известна.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песенка «Ёлочка, ёлка-лесной аромат».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30" y="3822246"/>
            <a:ext cx="4954747" cy="2736000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23" y="454076"/>
            <a:ext cx="448635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187" y="348685"/>
            <a:ext cx="10633488" cy="691427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Познакомимся с  текстом песенки «Ёлочка, ёлка-лесной аромат»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568697" y="4126630"/>
            <a:ext cx="11480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спойте песню вместе с героями мультфильма. Пройдите для этого по ссылке. </a:t>
            </a:r>
          </a:p>
          <a:p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2400" dirty="0">
                <a:solidFill>
                  <a:srgbClr val="000000"/>
                </a:solidFill>
                <a:latin typeface="YS Text"/>
              </a:rPr>
              <a:t>Ёлочка, ёлка-лесной аромат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https://ya.ru/video/preview/15078773397544929873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247" y="1582056"/>
            <a:ext cx="5225141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436" y="1233371"/>
            <a:ext cx="573542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3247" y="1075915"/>
            <a:ext cx="5225142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2C2DD-0629-4AC1-8902-330FC813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0C4758-FD2C-4EB5-BF3C-83454A05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027215"/>
            <a:ext cx="10347964" cy="3785853"/>
          </a:xfrm>
        </p:spPr>
        <p:txBody>
          <a:bodyPr>
            <a:normAutofit/>
          </a:bodyPr>
          <a:lstStyle/>
          <a:p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Посмотреть полностью мультфильмы можно, пройдя по ссылкам: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Ну, погоди! - Новогодний выпуск №8 - Союзмультфильм 1974 г. </a:t>
            </a:r>
            <a:r>
              <a:rPr kumimoji="0" lang="ru-RU" sz="25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S Text"/>
                <a:ea typeface="+mj-ea"/>
                <a:cs typeface="+mj-cs"/>
              </a:rPr>
              <a:t/>
            </a:r>
            <a:br>
              <a:rPr kumimoji="0" lang="ru-RU" sz="25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S Text"/>
                <a:ea typeface="+mj-ea"/>
                <a:cs typeface="+mj-cs"/>
              </a:rPr>
            </a:b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https://ya.ru/video/preview/8251068583289560437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Новогодняя сказка (1972) — мультфильм, короткометражка</a:t>
            </a:r>
            <a:br>
              <a:rPr kumimoji="0" lang="ru-RU" sz="2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https://ya.ru/video/preview/11432923651199851805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3255" y="626628"/>
            <a:ext cx="10015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Песенное путешествие закончилось!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Надеюсь оно вам понравилось, друзья!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встречи на нашем музыкальном занятии.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785" y="2620977"/>
            <a:ext cx="6655998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415</TotalTime>
  <Words>221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Century Gothic</vt:lpstr>
      <vt:lpstr>Monotype Corsiva</vt:lpstr>
      <vt:lpstr>Wingdings 3</vt:lpstr>
      <vt:lpstr>YS Text</vt:lpstr>
      <vt:lpstr>Сектор</vt:lpstr>
      <vt:lpstr>Задание  «Музыкальное путешествие»</vt:lpstr>
      <vt:lpstr>Совсем недавно мы отметили самый любимые зимние праздники – Новый год, а за ним и Рождество! Но настроение праздничное до сих пор у всех ещё осталось. Ёлочка-красавица и сейчас радует своими красивыми гирляндами, игрушками, праздничными огоньками. А под ёлочкой, конечно, стоят наши любимые Дедушка Мороз и внучка Снегурочка. Как же без них на Новый год?! </vt:lpstr>
      <vt:lpstr>Как вы относитесь к путешествиям? Предлагаю сегодня отправиться в музыкальное путешествие, вернее песенное, потому что мы будем вспоминать песенки, в которых поётся про красавицу ёлочку и внучку Снегурочку. Готовы попутешествовать? Помогут нам в этом мультфильмы.   Посмотрите внимательно на картинки, может вы узнаете, о каких мультфильмах мы будем говорить?  </vt:lpstr>
      <vt:lpstr>Первая картинка из мультипликационного фильма «Ну, погоди?!».   Что же там произошло? Волк переоделся в Снегурочку и начал петь тонким голосом Дедушке Морозу, которым был Заяц, как она, Снегурочка за ним бегала и пролила не мало горьких слёз. А почему? Потому что мы знаем по сюжету мультфильма, что Волк охотится за Зайцем и у них всегда происходили какие-то приключения и неприятности. Заяц не хотел быть пойманным Волком, он был смелым и проворным.  </vt:lpstr>
      <vt:lpstr>Вспомним текст песенки «Расскажи Снегурочка, где была».</vt:lpstr>
      <vt:lpstr>Вторая картинка из мультипликационного фильма «Новогодняя сказка».   Это очень старый кукольный мультфильм про то, как чудище-снежище помогло детям встретить Новый год. А песня про праздничное настроение и радость из этого мультфильм очень известна. Это песенка «Ёлочка, ёлка-лесной аромат».</vt:lpstr>
      <vt:lpstr> Познакомимся с  текстом песенки «Ёлочка, ёлка-лесной аромат»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зимы</dc:title>
  <dc:creator>1</dc:creator>
  <cp:lastModifiedBy>Евгений</cp:lastModifiedBy>
  <cp:revision>48</cp:revision>
  <dcterms:created xsi:type="dcterms:W3CDTF">2024-09-16T11:02:53Z</dcterms:created>
  <dcterms:modified xsi:type="dcterms:W3CDTF">2026-01-14T00:55:58Z</dcterms:modified>
</cp:coreProperties>
</file>