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9" autoAdjust="0"/>
  </p:normalViewPr>
  <p:slideViewPr>
    <p:cSldViewPr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912768" cy="504056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«Центр внешкольной работы»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04764"/>
            <a:ext cx="8496944" cy="4172796"/>
          </a:xfrm>
          <a:ln w="76200">
            <a:noFill/>
          </a:ln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«Фенечка «Чёрное и белое»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бусин и ленты» </a:t>
            </a:r>
          </a:p>
          <a:p>
            <a:pPr lvl="0">
              <a:buClr>
                <a:srgbClr val="31B6FD"/>
              </a:buClr>
              <a:buSzPct val="100000"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</a:t>
            </a: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дополнительной общеразвивающей программе     </a:t>
            </a: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«Декоративно-прикладное творчество»</a:t>
            </a: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8-12 лет</a:t>
            </a: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lvl="0" algn="r">
              <a:spcBef>
                <a:spcPts val="0"/>
              </a:spcBef>
              <a:buClr>
                <a:srgbClr val="31B6FD"/>
              </a:buClr>
              <a:buSzPct val="100000"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Изаак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Людмила Александровна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85" y="2708920"/>
            <a:ext cx="373142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2C250-C7CA-4940-A753-F08C0B412C88}"/>
              </a:ext>
            </a:extLst>
          </p:cNvPr>
          <p:cNvSpPr txBox="1"/>
          <p:nvPr/>
        </p:nvSpPr>
        <p:spPr>
          <a:xfrm>
            <a:off x="2286000" y="573325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г</a:t>
            </a:r>
          </a:p>
        </p:txBody>
      </p:sp>
    </p:spTree>
    <p:extLst>
      <p:ext uri="{BB962C8B-B14F-4D97-AF65-F5344CB8AC3E}">
        <p14:creationId xmlns:p14="http://schemas.microsoft.com/office/powerpoint/2010/main" val="34573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10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ребята!</a:t>
            </a:r>
            <a:b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3943" y="1556792"/>
            <a:ext cx="8568951" cy="446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сделаем модный аксессуар - «фенечку» (маленький браслетик).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идеальный подарок другу и создать такой аксессуар своими руками любому по силам.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Яркий  презент хранит тепло рук мастера, частицу души, а это всегда бесценно.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03D484-CF1B-4695-AB46-A3CD1B1EBD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789039"/>
            <a:ext cx="373107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76872"/>
            <a:ext cx="8507287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нам потребуется :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лента (любого цвета) длиной 100 см, шириной  1,5-2 см,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бусины крупные 8-10 мм, 20-25 штук,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игла, прочная нить или мононить.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7551"/>
            <a:ext cx="8229600" cy="12527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простая, но в то же время эффектная фенечка из бисера </a:t>
            </a:r>
            <a:r>
              <a:rPr 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«Черное и белое»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создается с помощью черной ленты и белых бусин, имитирующих роскошный жемчуг.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328" y="4005064"/>
            <a:ext cx="4248472" cy="2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5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27884"/>
            <a:ext cx="8229600" cy="150487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конца ленты отступаем10 см.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Закрепляем нитку. 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Нанизываем бусину.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832" y="2637157"/>
            <a:ext cx="7131039" cy="384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E4FDF-8624-4A35-AFF5-D09FE8FC647B}"/>
              </a:ext>
            </a:extLst>
          </p:cNvPr>
          <p:cNvSpPr txBox="1"/>
          <p:nvPr/>
        </p:nvSpPr>
        <p:spPr>
          <a:xfrm>
            <a:off x="2051720" y="404664"/>
            <a:ext cx="482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работы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1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1124744"/>
            <a:ext cx="8229600" cy="100811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Делаем прокол, закрепляем на ленте бусину.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нанизываем через ленту все бусины.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560840" cy="404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A8345-7866-4F29-A347-CC3C9BC5DC7C}"/>
              </a:ext>
            </a:extLst>
          </p:cNvPr>
          <p:cNvSpPr txBox="1"/>
          <p:nvPr/>
        </p:nvSpPr>
        <p:spPr>
          <a:xfrm>
            <a:off x="2322004" y="53029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работы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71462"/>
            <a:ext cx="8229600" cy="125272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Ленту собираем гармошкой и прошиваем прочной ниткой или  мононитью.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442" y="2420888"/>
            <a:ext cx="7560840" cy="38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55468-9FB6-49A6-A5D0-1772C328E48B}"/>
              </a:ext>
            </a:extLst>
          </p:cNvPr>
          <p:cNvSpPr txBox="1"/>
          <p:nvPr/>
        </p:nvSpPr>
        <p:spPr>
          <a:xfrm>
            <a:off x="2286000" y="35815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работы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1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5732" y="986400"/>
            <a:ext cx="8229600" cy="186653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складка чередуется бусиной.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Застежкой могут служить свободные края ленты, либо специальные фиксаторы, которые продаются в магазинах фурнитуры.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446415" cy="380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49C18-7272-42D9-AF13-7962081CE323}"/>
              </a:ext>
            </a:extLst>
          </p:cNvPr>
          <p:cNvSpPr txBox="1"/>
          <p:nvPr/>
        </p:nvSpPr>
        <p:spPr>
          <a:xfrm>
            <a:off x="2374532" y="38609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работы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7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удачи и творческих успехов!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959" y="1916832"/>
            <a:ext cx="6350082" cy="441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24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</TotalTime>
  <Words>168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Candara</vt:lpstr>
      <vt:lpstr>Symbol</vt:lpstr>
      <vt:lpstr>Times New Roman</vt:lpstr>
      <vt:lpstr>Волна</vt:lpstr>
      <vt:lpstr>Муниципальное бюджетное учреждение дополнительного образования  «Центр внешкольной работы»</vt:lpstr>
      <vt:lpstr>Здравствуйте, ребята! </vt:lpstr>
      <vt:lpstr> Самая простая, но в то же время эффектная фенечка из бисера «Черное и белое», создается с помощью черной ленты и белых бусин, имитирующих роскошный жемчуг. </vt:lpstr>
      <vt:lpstr>От конца ленты отступаем10 см. Закрепляем нитку.  Нанизываем бусину.</vt:lpstr>
      <vt:lpstr>Делаем прокол, закрепляем на ленте бусину. Так нанизываем через ленту все бусины.</vt:lpstr>
      <vt:lpstr>Ленту собираем гармошкой и прошиваем прочной ниткой или  мононитью.</vt:lpstr>
      <vt:lpstr>Каждая складка чередуется бусиной. Застежкой могут служить свободные края ленты, либо специальные фиксаторы, которые продаются в магазинах фурнитуры.</vt:lpstr>
      <vt:lpstr>Желаю удачи и творческих успехов! Жду ваши работы на следующем занятии!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«Центр внешкольной работы»</dc:title>
  <dc:creator>Admin</dc:creator>
  <cp:lastModifiedBy>Евгений</cp:lastModifiedBy>
  <cp:revision>22</cp:revision>
  <dcterms:created xsi:type="dcterms:W3CDTF">2026-01-12T23:27:28Z</dcterms:created>
  <dcterms:modified xsi:type="dcterms:W3CDTF">2026-01-15T04:31:00Z</dcterms:modified>
</cp:coreProperties>
</file>