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58" r:id="rId6"/>
    <p:sldId id="259" r:id="rId7"/>
    <p:sldId id="270" r:id="rId8"/>
    <p:sldId id="27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BF260-D0CD-4614-8A4C-B3077CF4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820202-51ED-478C-9DA2-A0DA8281E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DAB3C-4AB4-440B-BE1A-A8B42C4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534AD-E5AE-4F1E-9CC9-D71B4095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A7F34-9C52-4424-AAE3-B30E193C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8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1844-DACF-4A1B-91BA-B12CC716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5D76CF-3B1A-41C2-88CE-5ACB5F6DC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DAD41-516A-4ED8-9AAE-6A4E3CBE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0CEDC-011D-49F3-B307-84D37A6C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D48EE-8BD0-407A-A44E-12266555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2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CF4CA9-95B8-4609-B60E-D42DC2E4B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D3D5C9-0FBC-4855-B739-8820AD138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CC2FC-DE5D-4ED6-BC41-DA3B5B90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B5659-C907-4A3F-B9E5-2466572B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AB746-2BD4-4C7F-97C2-6A7B7BA4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2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F84B-9CF8-4F4B-85A7-8E3913EA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40342-7E7D-4DC8-8202-9BBF9676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DC846-F8BD-449D-9670-1A2BC4F0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5F9DDC-16D1-4DED-9DB9-AF3B04B4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56579-C236-4C0C-85A2-99EA932C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9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B2E16-1B74-4847-B4E0-0F1946F6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A380D-9C89-4C54-ADF7-107BFA693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9BE4F-2864-489E-8062-B160D7CA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2D8D2-2489-4C2F-AAEE-CD010B00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8ADF4-D240-4B0E-95FE-049B5BAF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8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5D8F4-8299-4A59-AF0D-120CF013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73065-2B8A-4FE0-BE85-B80083444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2B830A-AB46-4D68-B35D-4F896350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DA76D-5F57-4348-8713-BC441C0F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2E242D-F652-4708-AA76-E51745B0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4D5EEF-5284-4C58-9B70-7686FA30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2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6FE0D-744F-412D-A184-5378DB85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8FCEBA-8C72-4696-8230-1C6B6168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8ACF4E-EEED-479A-9AD7-9D7F95850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A47922-9470-4AD1-8868-9A0019F5A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3B77D3-E334-450A-ACAD-2F8B08A88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71B256-D848-4E8F-91B7-BCB708DD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EA4B2F-7768-4D6E-A3B4-9302267F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94A823-20CE-4B35-A29A-1862F60C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F0072-EB80-43A0-8AF3-DA20C2F6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7FE804-E1AD-48B8-894B-1721FD7F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83710D-2C42-42C9-97A1-90343E1E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4CFB13-0559-4267-9EDB-9C857EA9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1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A36EDB-9FFA-43D5-B22E-A7420DC0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CA084E-6B1E-470F-8778-9EC5506D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36DC41-D3A8-4450-BF01-ACE4FF7E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375E7-AECF-4700-8C6B-4E39FBA6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EC92EB-0E05-46DD-BA5B-D57E2D8D4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904B8-6DDC-4029-A720-9A61DED0B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D1635F-73FF-404B-B7C8-25F547A9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8F71E-7E8A-42B9-8E3B-48872E53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5574B-9C0B-4C1D-AF03-94515D02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C175-DD26-4C16-8D76-30D021F9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64D36F-6FAD-4D97-A1D7-74EF85461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42F776-3B25-4362-8280-19984EDCC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CF3720-FBA6-46D9-A799-B7F6432E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FB074-E337-4AF2-A84B-689D06B6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640999-6BA5-4576-84DF-C418D9C6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2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88E3D-80C7-449C-B9B7-453D811E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8CA2B-E37C-4646-8808-72541FF2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5520A-00E3-43FD-995B-5105493D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6029-F9FC-4272-A785-5ECE5C8B6038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61C74F-728C-49DF-88A8-CEF00FBBB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7C737-E238-4EE6-BEE5-063475978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3B9EE-0E42-4F03-98B4-6037EC171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0B3D57-FD12-4417-A734-220A3ADB23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D2428E-D2F1-41A5-AE30-AE84309EC8FE}"/>
              </a:ext>
            </a:extLst>
          </p:cNvPr>
          <p:cNvSpPr/>
          <p:nvPr/>
        </p:nvSpPr>
        <p:spPr>
          <a:xfrm>
            <a:off x="1339272" y="328672"/>
            <a:ext cx="10039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250EC5-9439-446D-B0D4-1CD954394507}"/>
              </a:ext>
            </a:extLst>
          </p:cNvPr>
          <p:cNvSpPr/>
          <p:nvPr/>
        </p:nvSpPr>
        <p:spPr>
          <a:xfrm>
            <a:off x="7085579" y="3429000"/>
            <a:ext cx="4358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1 года обучения </a:t>
            </a:r>
          </a:p>
          <a:p>
            <a:pPr lvl="0" algn="r" defTabSz="45720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«Весёлый самоделкин»</a:t>
            </a:r>
          </a:p>
          <a:p>
            <a:pPr lvl="0" algn="r" defTabSz="45720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 – 4,5 года</a:t>
            </a:r>
          </a:p>
          <a:p>
            <a:pPr lvl="0" algn="r" defTabSz="457200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45720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lvl="0" algn="r" defTabSz="45720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Попова Алина Семёновна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78442D-6EF5-492D-ADAB-7D78AD34C6BD}"/>
              </a:ext>
            </a:extLst>
          </p:cNvPr>
          <p:cNvSpPr/>
          <p:nvPr/>
        </p:nvSpPr>
        <p:spPr>
          <a:xfrm>
            <a:off x="3114040" y="6006108"/>
            <a:ext cx="5963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Петропавловск-Камчатский </a:t>
            </a:r>
          </a:p>
          <a:p>
            <a:pPr lvl="0" algn="ctr" defTabSz="45720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0EBF3-FC32-48A6-99A0-87A4D3B1688D}"/>
              </a:ext>
            </a:extLst>
          </p:cNvPr>
          <p:cNvSpPr txBox="1"/>
          <p:nvPr/>
        </p:nvSpPr>
        <p:spPr>
          <a:xfrm>
            <a:off x="4925011" y="1624178"/>
            <a:ext cx="651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75777-B47A-4B37-B97E-AFB4F13780DE}"/>
              </a:ext>
            </a:extLst>
          </p:cNvPr>
          <p:cNvSpPr txBox="1"/>
          <p:nvPr/>
        </p:nvSpPr>
        <p:spPr>
          <a:xfrm>
            <a:off x="3482162" y="1773125"/>
            <a:ext cx="6181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Задание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«Ёлочки в зимнем лесу» </a:t>
            </a:r>
          </a:p>
        </p:txBody>
      </p:sp>
      <p:pic>
        <p:nvPicPr>
          <p:cNvPr id="1026" name="Picture 2" descr="C:\Users\user\Downloads\pngtree-3d-christmas-tree-decoration-png-image_862920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58" y="1773125"/>
            <a:ext cx="4572495" cy="457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50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EA450F-8C26-40E5-993B-F7A36898AC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24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36791E-57B9-4791-A48C-1D03336888BD}"/>
              </a:ext>
            </a:extLst>
          </p:cNvPr>
          <p:cNvSpPr/>
          <p:nvPr/>
        </p:nvSpPr>
        <p:spPr>
          <a:xfrm>
            <a:off x="748145" y="304800"/>
            <a:ext cx="10587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ребята и родители! </a:t>
            </a:r>
          </a:p>
        </p:txBody>
      </p:sp>
      <p:pic>
        <p:nvPicPr>
          <p:cNvPr id="5" name="Picture 3" descr="C:\Users\AdMiN\Desktop\DSC01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815" y="1900346"/>
            <a:ext cx="5467905" cy="3755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FB43E6-33DA-F104-BA59-2EDD74979787}"/>
              </a:ext>
            </a:extLst>
          </p:cNvPr>
          <p:cNvSpPr/>
          <p:nvPr/>
        </p:nvSpPr>
        <p:spPr>
          <a:xfrm>
            <a:off x="748145" y="2136338"/>
            <a:ext cx="51928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предлагаю</a:t>
            </a:r>
          </a:p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аппликацию «Ёлочки в зимнем лесу». </a:t>
            </a:r>
          </a:p>
          <a:p>
            <a:pPr lvl="0" defTabSz="457200"/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90D6A6-0F01-424A-B592-6258045BC4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51224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A454F8-096F-4623-9D04-F0657D0A4DE1}"/>
              </a:ext>
            </a:extLst>
          </p:cNvPr>
          <p:cNvSpPr/>
          <p:nvPr/>
        </p:nvSpPr>
        <p:spPr>
          <a:xfrm>
            <a:off x="762000" y="325120"/>
            <a:ext cx="1051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новогодней ёлки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66A164-DB61-4071-96F5-FD8879694032}"/>
              </a:ext>
            </a:extLst>
          </p:cNvPr>
          <p:cNvSpPr/>
          <p:nvPr/>
        </p:nvSpPr>
        <p:spPr>
          <a:xfrm>
            <a:off x="762000" y="1046615"/>
            <a:ext cx="1110672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Сначала ёлка была скорее детской забавой: её украшали горящими свечами и фруктами, а дети могли забирать угощения.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 её стали украшать игрушками, которые имели символический смысл: звезда на макушке, шары и пряники.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8609D9-8F6A-465A-BCCF-6CC3079AE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24" y="3662890"/>
            <a:ext cx="4302699" cy="26891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0" name="Picture 2" descr="C:\Users\user\Downloads\2O5jX9K375eZnjiwGemgij8erdQ7H97TYBgFtLtDA7fLZ-LltKe45pEPehe62Phy4UkLsdZQ79PI3zWNfOOR37_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832" y="3035347"/>
            <a:ext cx="2467305" cy="3403580"/>
          </a:xfrm>
          <a:prstGeom prst="rect">
            <a:avLst/>
          </a:prstGeom>
          <a:noFill/>
        </p:spPr>
      </p:pic>
      <p:pic>
        <p:nvPicPr>
          <p:cNvPr id="2051" name="Picture 3" descr="C:\Users\user\Downloads\8P8oZ5LTuJuV_uU7u0Je_AFqSsFbgUe3EjdxPG2464XWoczlTAyhYkV6qgTrGYjmrkcOqBKvFqaBcVBmg6h6ixJh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4546" y="2719604"/>
            <a:ext cx="2616842" cy="36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86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2AD8F8-74F7-4B35-95D7-995CEB319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5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840ABD-BB26-4FDA-9DAD-624007DDB6AA}"/>
              </a:ext>
            </a:extLst>
          </p:cNvPr>
          <p:cNvSpPr/>
          <p:nvPr/>
        </p:nvSpPr>
        <p:spPr>
          <a:xfrm>
            <a:off x="1056640" y="396240"/>
            <a:ext cx="9784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выполнения аппликации понадобятся: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EA3359-BB0E-4205-907E-35B140149FC8}"/>
              </a:ext>
            </a:extLst>
          </p:cNvPr>
          <p:cNvSpPr/>
          <p:nvPr/>
        </p:nvSpPr>
        <p:spPr>
          <a:xfrm>
            <a:off x="761342" y="1377255"/>
            <a:ext cx="48200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голубой картон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клей ПВА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ватные диски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ножницы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кисточка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белая и зелёная гуашь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баночка с водой </a:t>
            </a:r>
          </a:p>
        </p:txBody>
      </p:sp>
      <p:pic>
        <p:nvPicPr>
          <p:cNvPr id="7" name="Picture 3" descr="C:\Users\AdMiN\Desktop\DSC01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203" y="1508870"/>
            <a:ext cx="5769814" cy="3963375"/>
          </a:xfrm>
          <a:prstGeom prst="rect">
            <a:avLst/>
          </a:prstGeom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9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65C5BE-C200-4131-95C9-EF121396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39" y="-152495"/>
            <a:ext cx="12328478" cy="76588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4ED63E-44A3-4E4A-A34E-F6D06ED23CFF}"/>
              </a:ext>
            </a:extLst>
          </p:cNvPr>
          <p:cNvSpPr/>
          <p:nvPr/>
        </p:nvSpPr>
        <p:spPr>
          <a:xfrm>
            <a:off x="1016000" y="2865119"/>
            <a:ext cx="812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354B96-FE9D-4598-86B6-D11C823E604C}"/>
              </a:ext>
            </a:extLst>
          </p:cNvPr>
          <p:cNvSpPr/>
          <p:nvPr/>
        </p:nvSpPr>
        <p:spPr>
          <a:xfrm>
            <a:off x="341745" y="820790"/>
            <a:ext cx="1101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3" descr="C:\Users\AdMiN\Desktop\DSC01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27" y="2865119"/>
            <a:ext cx="5287845" cy="3621024"/>
          </a:xfrm>
          <a:prstGeom prst="rect">
            <a:avLst/>
          </a:prstGeom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1729" y="284079"/>
            <a:ext cx="1101898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Простым карандашом рисуем два треугольника, можно разной величины.</a:t>
            </a:r>
          </a:p>
          <a:p>
            <a:pPr lvl="0"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Дальше берем ватный диск и разрезаем его на четыре части.</a:t>
            </a:r>
          </a:p>
          <a:p>
            <a:pPr lvl="0"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Каждую часть надрезаем по краю «травкой».</a:t>
            </a:r>
          </a:p>
        </p:txBody>
      </p:sp>
      <p:pic>
        <p:nvPicPr>
          <p:cNvPr id="11" name="Picture 2" descr="C:\Users\AdMiN\Desktop\DSC014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489" y="2883407"/>
            <a:ext cx="5293084" cy="3609512"/>
          </a:xfrm>
          <a:prstGeom prst="rect">
            <a:avLst/>
          </a:prstGeom>
          <a:ln w="28575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7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D00006-8DA4-4F2A-A1EF-5898130030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3218" y="543175"/>
            <a:ext cx="1089913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Приклеиваем «хвою» ёлочки.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Начинаем работать снизу.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Постепенно доходим до макушки ёлочки.</a:t>
            </a:r>
            <a:endParaRPr lang="ru-RU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AdMiN\Desktop\DSC014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57" y="2079000"/>
            <a:ext cx="397936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Users\AdMiN\Desktop\DSC014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852" y="2986565"/>
            <a:ext cx="3934943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 descr="C:\Users\AdMiN\Desktop\DSC014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888" y="3797331"/>
            <a:ext cx="3743706" cy="27035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890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0075AC-A597-4CEB-B618-BE4F97326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9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963" y="506437"/>
            <a:ext cx="10213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4.Тем же способом приклеиваем «хвою» (детали ватного диска) на вторую ёлочку.</a:t>
            </a:r>
          </a:p>
        </p:txBody>
      </p:sp>
      <p:pic>
        <p:nvPicPr>
          <p:cNvPr id="10" name="Picture 2" descr="C:\Users\AdMiN\Desktop\DSC01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839" y="1825813"/>
            <a:ext cx="6572317" cy="46642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03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B8A040-5662-4F16-82E8-30469C87B1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359" y="1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527" y="620387"/>
            <a:ext cx="1140822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Дальше берем зелёную гуашь и раскрашиваем ёлочки .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Белой гуашью рисуем сугробы, облака и ватной палочкой снежинки . Это будет завершение нашего зимнего пейзажа.</a:t>
            </a:r>
          </a:p>
        </p:txBody>
      </p:sp>
      <p:pic>
        <p:nvPicPr>
          <p:cNvPr id="8" name="Picture 3" descr="C:\Users\AdMiN\Desktop\DSC014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13" y="2617816"/>
            <a:ext cx="5135739" cy="35200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C:\Users\AdMiN\Desktop\DSC014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774" y="2617815"/>
            <a:ext cx="5107838" cy="35233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138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1BB034-F4A2-4A32-ADA6-D35D6CA2E9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C:\Users\AdMiN\Desktop\DSC01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427" y="1743517"/>
            <a:ext cx="6496632" cy="44626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593427" y="651845"/>
            <a:ext cx="6496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ёлочки готовы! </a:t>
            </a:r>
          </a:p>
        </p:txBody>
      </p:sp>
    </p:spTree>
    <p:extLst>
      <p:ext uri="{BB962C8B-B14F-4D97-AF65-F5344CB8AC3E}">
        <p14:creationId xmlns:p14="http://schemas.microsoft.com/office/powerpoint/2010/main" val="1498653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221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41</cp:revision>
  <dcterms:created xsi:type="dcterms:W3CDTF">2025-12-15T09:11:19Z</dcterms:created>
  <dcterms:modified xsi:type="dcterms:W3CDTF">2026-01-15T06:25:34Z</dcterms:modified>
</cp:coreProperties>
</file>