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5" r:id="rId4"/>
    <p:sldId id="283" r:id="rId5"/>
    <p:sldId id="282" r:id="rId6"/>
    <p:sldId id="276" r:id="rId7"/>
    <p:sldId id="284" r:id="rId8"/>
    <p:sldId id="285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7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4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yandex.ru/video/preview/60506994622186800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.ru/video/preview/15078773397544929873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.ru/video/preview/11432923651199851805" TargetMode="External"/><Relationship Id="rId2" Type="http://schemas.openxmlformats.org/officeDocument/2006/relationships/hyperlink" Target="https://ya.ru/video/preview/8251068583289560437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8468" y="1204311"/>
            <a:ext cx="6955395" cy="1049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«Музыкальное путешествие»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3162" y="2780182"/>
            <a:ext cx="5700215" cy="2155571"/>
          </a:xfrm>
        </p:spPr>
        <p:txBody>
          <a:bodyPr>
            <a:no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2-3 года обучения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5-7 лет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244" y="318454"/>
            <a:ext cx="679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870" y="6094863"/>
            <a:ext cx="485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890" y="2500199"/>
            <a:ext cx="3768617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98" y="1365662"/>
            <a:ext cx="6689702" cy="4541651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Совсем недавно мы отметили самый любимые зимние праздники – Новый год, а за ним и Рождество!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 настроение праздничное до сих пор у всех ещё осталось.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Ёлочка-красавица и сейчас радует своими красивыми гирляндами, игрушками, праздничными огоньками.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 под ёлочкой, конечно, стоят наши любимые Дедушка Мороз и внучка Снегурочка.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же без них на Новый год?! </a:t>
            </a:r>
            <a:endParaRPr lang="ru-RU" sz="2700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47" y="171423"/>
            <a:ext cx="3639462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943" y="547644"/>
            <a:ext cx="922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Здравствуйте, уважаемые родители и дети!</a:t>
            </a:r>
            <a:endParaRPr lang="ru-RU" sz="3200" dirty="0"/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057" y="3589328"/>
            <a:ext cx="2210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83" y="1187532"/>
            <a:ext cx="6361931" cy="4370120"/>
          </a:xfrm>
        </p:spPr>
        <p:txBody>
          <a:bodyPr>
            <a:noAutofit/>
          </a:bodyPr>
          <a:lstStyle/>
          <a:p>
            <a:pPr lvl="0" algn="just" defTabSz="914400">
              <a:spcBef>
                <a:spcPct val="20000"/>
              </a:spcBef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вы относитесь к путешествиям? Предлагаю сегодня отправиться в музыкальное путешествие, вернее </a:t>
            </a: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песенное,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потому что мы будем вспоминать песенки, в которых поётся про красавицу ёлочку и внучку Снегурочку. Готовы попутешествовать?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Помогут нам в этом мультфильмы.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Посмотрите внимательно на картинки, может вы узнаете, о каких мультфильмах мы будем говорить?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12654" y="194684"/>
            <a:ext cx="6952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Музыкальное путешествие</a:t>
            </a:r>
            <a:b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32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631" y="788305"/>
            <a:ext cx="447999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30" y="3549795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029" y="674881"/>
            <a:ext cx="6952343" cy="5508238"/>
          </a:xfrm>
        </p:spPr>
        <p:txBody>
          <a:bodyPr>
            <a:noAutofit/>
          </a:bodyPr>
          <a:lstStyle/>
          <a:p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Первая картинка из мультипликационного фильма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«Ну, погоди?!».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Что же там произошло?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Волк переоделся в Снегурочку и начал петь тонким голосом Дедушке Морозу, которым был Заяц, как она, Снегурочка за ним бегала и пролила не мало горьких слёз.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 почему?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Потому что мы знаем по сюжету мультфильма, что Волк охотится за Зайцем и у них всегда происходили какие-то приключения и неприятности.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Заяц не хотел быть пойманным Волком, он был смелым и проворным. </a:t>
            </a: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158" r="12639"/>
          <a:stretch/>
        </p:blipFill>
        <p:spPr>
          <a:xfrm>
            <a:off x="275772" y="1342287"/>
            <a:ext cx="443768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54" y="154248"/>
            <a:ext cx="8824686" cy="66728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песенки «Расскажи Снегурочка, где была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7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54" y="938115"/>
            <a:ext cx="527833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543" y="1280115"/>
            <a:ext cx="5765838" cy="27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73" y="4572000"/>
            <a:ext cx="11480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спойте песню вместе с героями мультфильма. Пройдите для этого по ссылке. 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Ну, погоди! - Расскажи, Снегурочка, Где была？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https://yandex.ru/video/preview/6050699462218680098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158" y="724394"/>
            <a:ext cx="5947250" cy="5118265"/>
          </a:xfrm>
        </p:spPr>
        <p:txBody>
          <a:bodyPr>
            <a:noAutofit/>
          </a:bodyPr>
          <a:lstStyle/>
          <a:p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Вторая картинка из мультипликационного фильма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«Новогодняя сказка».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Это очень старый кукольный мультфильм про то, как чудище-снежище помогло детям встретить Новый год.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 песня про праздничное настроение и радость из этого мультфильм очень известна.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Это песенка «Ёлочка, ёлка-лесной аромат»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30" y="3822246"/>
            <a:ext cx="4954747" cy="2736000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23" y="454076"/>
            <a:ext cx="448635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36" y="323429"/>
            <a:ext cx="9702800" cy="735995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с  текстом песенки «Ёлочка, ёлка-лесной аромат»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469436" y="4306448"/>
            <a:ext cx="11480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спойте песню вместе с героями мультфильма. Пройдите для этого по ссылке. 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>
                <a:solidFill>
                  <a:srgbClr val="000000"/>
                </a:solidFill>
                <a:latin typeface="YS Text"/>
              </a:rPr>
              <a:t>Ёлочка, ёлка-лесной аромат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https://ya.ru/video/preview/15078773397544929873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247" y="1582056"/>
            <a:ext cx="522514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36" y="1233371"/>
            <a:ext cx="573542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247" y="1075915"/>
            <a:ext cx="522514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37" y="1219199"/>
            <a:ext cx="10716489" cy="2951018"/>
          </a:xfrm>
        </p:spPr>
        <p:txBody>
          <a:bodyPr>
            <a:normAutofit fontScale="90000"/>
          </a:bodyPr>
          <a:lstStyle/>
          <a:p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полностью мультфильмы можно, пройдя по ссылкам: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Ну, погоди! - Новогодний выпуск №8 - </a:t>
            </a: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Союзмультфильм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1974 г. </a:t>
            </a:r>
            <a:r>
              <a:rPr lang="ru-RU" sz="28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YS Text"/>
              </a:rPr>
            </a:br>
            <a:r>
              <a:rPr lang="en-US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https://ya.ru/video/preview/8251068583289560437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Новогодняя сказка (1972) — мультфильм, короткометражка</a:t>
            </a:r>
            <a:b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https://ya.ru/video/preview/11432923651199851805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780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327" y="1726197"/>
            <a:ext cx="7107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Песенное путешествие закончилось!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Надеюсь оно вам понравилось, друзья!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встречи на музыкальном занятии.</a:t>
            </a:r>
          </a:p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067" y="3585784"/>
            <a:ext cx="5567998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247" y="525868"/>
            <a:ext cx="1064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иллюстрации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просмотренным мультфильмам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принесите на следующее наше занятие.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438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413</TotalTime>
  <Words>224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Century Gothic</vt:lpstr>
      <vt:lpstr>Monotype Corsiva</vt:lpstr>
      <vt:lpstr>Wingdings 3</vt:lpstr>
      <vt:lpstr>YS Text</vt:lpstr>
      <vt:lpstr>Сектор</vt:lpstr>
      <vt:lpstr>Задание  «Музыкальное путешествие»</vt:lpstr>
      <vt:lpstr>Совсем недавно мы отметили самый любимые зимние праздники – Новый год, а за ним и Рождество! Но настроение праздничное до сих пор у всех ещё осталось. Ёлочка-красавица и сейчас радует своими красивыми гирляндами, игрушками, праздничными огоньками. А под ёлочкой, конечно, стоят наши любимые Дедушка Мороз и внучка Снегурочка. Как же без них на Новый год?! </vt:lpstr>
      <vt:lpstr>Как вы относитесь к путешествиям? Предлагаю сегодня отправиться в музыкальное путешествие, вернее песенное, потому что мы будем вспоминать песенки, в которых поётся про красавицу ёлочку и внучку Снегурочку. Готовы попутешествовать? Помогут нам в этом мультфильмы.   Посмотрите внимательно на картинки, может вы узнаете, о каких мультфильмах мы будем говорить? </vt:lpstr>
      <vt:lpstr>Первая картинка из мультипликационного фильма «Ну, погоди?!».   Что же там произошло? Волк переоделся в Снегурочку и начал петь тонким голосом Дедушке Морозу, которым был Заяц, как она, Снегурочка за ним бегала и пролила не мало горьких слёз. А почему? Потому что мы знаем по сюжету мультфильма, что Волк охотится за Зайцем и у них всегда происходили какие-то приключения и неприятности. Заяц не хотел быть пойманным Волком, он был смелым и проворным.  </vt:lpstr>
      <vt:lpstr>Вспомним текст песенки «Расскажи Снегурочка, где была»</vt:lpstr>
      <vt:lpstr>Вторая картинка из мультипликационного фильма «Новогодняя сказка».   Это очень старый кукольный мультфильм про то, как чудище-снежище помогло детям встретить Новый год. А песня про праздничное настроение и радость из этого мультфильм очень известна. Это песенка «Ёлочка, ёлка-лесной аромат»</vt:lpstr>
      <vt:lpstr>  Познакомимся с  текстом песенки «Ёлочка, ёлка-лесной аромат» </vt:lpstr>
      <vt:lpstr>Посмотреть полностью мультфильмы можно, пройдя по ссылкам:  Ну, погоди! - Новогодний выпуск №8 - Союзмультфильм 1974 г.  https://ya.ru/video/preview/8251068583289560437   Новогодняя сказка (1972) — мультфильм, короткометражка https://ya.ru/video/preview/11432923651199851805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зимы</dc:title>
  <dc:creator>1</dc:creator>
  <cp:lastModifiedBy>Евгений</cp:lastModifiedBy>
  <cp:revision>48</cp:revision>
  <dcterms:created xsi:type="dcterms:W3CDTF">2024-09-16T11:02:53Z</dcterms:created>
  <dcterms:modified xsi:type="dcterms:W3CDTF">2026-01-14T00:56:14Z</dcterms:modified>
</cp:coreProperties>
</file>