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4" r:id="rId9"/>
    <p:sldId id="263" r:id="rId10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336699"/>
    <a:srgbClr val="6666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00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326BAFAC-ED14-4D02-88D1-725FAB5C22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5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AA3346DF-9BC0-4E28-9F85-24DA655767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99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C624F2-6D1F-42F7-A352-D78A99BDAF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6C2F7-FE7B-4A27-88F6-DB4DBAED81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0F86F-045E-42DB-8A46-8F31FB4DF9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EC90A-2184-48A7-980B-02A5EAE0E7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8D7BF-91A6-4986-8D4E-8D3D53FF0C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42BE6-C9B5-4D79-BDB5-9FB042DCB5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7D33C-8E22-44E5-9C30-7699A520B7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2322C-41B6-44AB-9E60-AA52333115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894F0-302F-46F7-9E84-772FA8B2AC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6F821-4FC6-4CF2-AA1B-E3F99A5193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C854E-3198-41A7-BB9B-288352B83B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6CCA96E4-29AB-4CF6-9BCC-9327B3098AE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00607" y="1488919"/>
            <a:ext cx="7920879" cy="802547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Подводная лодка «СЕВЕРЯНКА»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195091" y="870046"/>
            <a:ext cx="4509492" cy="432048"/>
          </a:xfrm>
        </p:spPr>
        <p:txBody>
          <a:bodyPr/>
          <a:lstStyle/>
          <a:p>
            <a:r>
              <a:rPr lang="ru-RU" b="1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«Твои первые модели»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4FC0F-9BD5-4C94-A9A4-673C7098FEA4}"/>
              </a:ext>
            </a:extLst>
          </p:cNvPr>
          <p:cNvSpPr txBox="1"/>
          <p:nvPr/>
        </p:nvSpPr>
        <p:spPr>
          <a:xfrm>
            <a:off x="5374034" y="3953393"/>
            <a:ext cx="359585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 1 года обучения</a:t>
            </a:r>
          </a:p>
          <a:p>
            <a:pPr algn="r"/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«Судомоделизм – техническое творчество и спорт»</a:t>
            </a:r>
          </a:p>
          <a:p>
            <a:pPr algn="r"/>
            <a:endParaRPr lang="ru-RU" sz="16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 Овчинников Р.В.</a:t>
            </a:r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3D630C-0861-4045-A081-ED7785160B77}"/>
              </a:ext>
            </a:extLst>
          </p:cNvPr>
          <p:cNvSpPr txBox="1"/>
          <p:nvPr/>
        </p:nvSpPr>
        <p:spPr>
          <a:xfrm>
            <a:off x="3161147" y="256516"/>
            <a:ext cx="34030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МБУДО «Центр внешкольной работы»</a:t>
            </a:r>
            <a:endParaRPr lang="ru-RU" sz="14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6380003"/>
            <a:ext cx="725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  <a:endParaRPr lang="ru-RU" sz="1400" b="0" dirty="0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15" y="2708920"/>
            <a:ext cx="5252525" cy="349115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flipH="1">
            <a:off x="683294" y="6165304"/>
            <a:ext cx="7848873" cy="360040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"Северянка" – первая советская научно-исследовательская подводная лодка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539551" y="476672"/>
            <a:ext cx="7992616" cy="223224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Подводные лодки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могут не только нести боевое дежурство, бороться с надводными кораблями, конвоями и другими подводными лодками противника, но и проводить научные исследования.</a:t>
            </a:r>
            <a:b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Причём исследовательская подлодка может быть создана на основе боевого корабля.</a:t>
            </a:r>
            <a:b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доказал опыт Советского Союза второй половины XX века.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280" y="3097019"/>
            <a:ext cx="6279158" cy="305145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2166" y="917273"/>
            <a:ext cx="8582321" cy="258373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«Северянка»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советская дизель-электрическая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подводная лодка проекта 613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построенная в 1953 году на заводе «Красное Сормово».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1957 году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лодка была переоборудована для научно-исследовательских целей и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декабря 1958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года передана Всесоюзному научно-исследовательскому институту морского рыбного хозяйства и океанографии (ВНИРО).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Боевой корабль был переоборудован в первое отечественное подводное научно-исследовательское судно.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311865" y="376060"/>
            <a:ext cx="6624736" cy="528485"/>
          </a:xfrm>
        </p:spPr>
        <p:txBody>
          <a:bodyPr/>
          <a:lstStyle/>
          <a:p>
            <a:r>
              <a:rPr lang="ru-RU" sz="27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ПЕРЕКОВАННЫЙ МЕЧ…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82" y="3501008"/>
            <a:ext cx="7790235" cy="323325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1448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rot="10800000" flipV="1">
            <a:off x="683568" y="6213918"/>
            <a:ext cx="7882340" cy="40164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вид исследовательской подводной лодки «Северянка»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496944" cy="252629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«Северянка» </a:t>
            </a:r>
            <a: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предназначалась для поиска и изучения скоплений промысловых рыбных и отработки способов их поиска и траления. </a:t>
            </a:r>
            <a:b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Была оснащена: </a:t>
            </a:r>
            <a: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уникальной системой для визуальных подводных наблюдений, подводным телевидением, эхолотами и шумопеленгаторами. Имела специальную систему стабилизации глубины погружения (до 180 м), систему отбора проб воды и грунта в подводном положении.</a:t>
            </a:r>
            <a:b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Находясь на подлодке, исследователь через иллюминатор мог выбрать объект съемки, определить освещенность, установить фокус фото- и видеосъёмки.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943559"/>
            <a:ext cx="7632848" cy="327035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9074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936144" y="6151662"/>
            <a:ext cx="4176464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Изображение «Северянки» на этикетке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67343" y="260648"/>
            <a:ext cx="8352928" cy="136815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глубине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подводная лодка не зависит от погоды, тогда как на надводных научно-исследовательских судах уже при волнении 3-4 балла прекращали работы со многими опускаемыми за борт приборами, в том числе и с малыми подлодками.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301" y="1772816"/>
            <a:ext cx="6937602" cy="445740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81386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910216" y="6021288"/>
            <a:ext cx="5035536" cy="36584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«Северянка» в море (исторические фотографии)</a:t>
            </a:r>
            <a:endParaRPr lang="ru-RU" sz="16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08912" cy="19024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«Северянка»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могла опускаться на дно или находиться в толще воды.</a:t>
            </a:r>
            <a:b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 получал возможность самостоятельно вести наблюдения и пользоваться показаниями приборов.</a:t>
            </a:r>
            <a:b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 можно было проводить более оперативно, а их результаты стали значительно достовернее.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924944"/>
            <a:ext cx="4423387" cy="29857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924944"/>
            <a:ext cx="3960440" cy="29740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7251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924" y="416438"/>
            <a:ext cx="8402151" cy="28556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такой случай… </a:t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апреле 1959 года в районе мурманского побережья «Северянка» села на грунт.</a:t>
            </a:r>
            <a:b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только осело облако частиц, вызванное прикосновением лодки к грунту, наблюдавшие в иллюминаторы вахтенные увидели, как во многих местах дно "ожило".</a:t>
            </a:r>
            <a:b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него медленно поднимались имеющие такую же, как грунт, окраску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камбалы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и, энергично двигая хвостами, устремлялись под корпус "Северянки".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8931" y="6351569"/>
            <a:ext cx="3002212" cy="36004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«Северянка» на картине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206477"/>
            <a:ext cx="4644604" cy="3483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0B5179-F307-45DB-BD65-FA7CA9EE488D}"/>
              </a:ext>
            </a:extLst>
          </p:cNvPr>
          <p:cNvSpPr txBox="1"/>
          <p:nvPr/>
        </p:nvSpPr>
        <p:spPr>
          <a:xfrm>
            <a:off x="370924" y="3356992"/>
            <a:ext cx="38410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 лодку поползли и до того неподвижные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крабы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По-видимому, и камбалы и крабы искали под корпусом лодки защиту от проникающего сквозь толщу воды дневного света, который действовал на них раздражающе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55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64896" cy="201622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1958–1966 годах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«Северянка»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совершила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научных походов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Атлантику и Баренцево море суммарной продолжительностью 9 месяцев, пройдя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тысяч миль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каждом походе участвовало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5-ти до 9-ти научных работников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(не считая штатного экипажа подводной лодки).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в походах участвовало 45 учёных.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6300183"/>
            <a:ext cx="5040560" cy="36004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Подводная лодка проекта 613 «Северянка»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566932"/>
            <a:ext cx="6333573" cy="36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78" y="404664"/>
            <a:ext cx="8460432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такую самоходную модель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подводной лодки «Северянка»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резиномотором мы изготовим в нашей лаборатории объединения «Девятый вал»…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5178364"/>
            <a:ext cx="6264696" cy="50405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Задание: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нарисуйте подводную лодку.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63A3C-D241-4AF3-A045-E2E57A47EF56}"/>
              </a:ext>
            </a:extLst>
          </p:cNvPr>
          <p:cNvSpPr txBox="1"/>
          <p:nvPr/>
        </p:nvSpPr>
        <p:spPr>
          <a:xfrm>
            <a:off x="447665" y="5733256"/>
            <a:ext cx="82486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Терпение и Труд всё перетрут!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торопиться не надо…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556792"/>
            <a:ext cx="8065636" cy="34886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35278744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анализа причин неудачи проекта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анализа причин неудачи проекта</Template>
  <TotalTime>839</TotalTime>
  <Words>317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Презентация анализа причин неудачи проекта</vt:lpstr>
      <vt:lpstr>Подводная лодка «СЕВЕРЯНКА»</vt:lpstr>
      <vt:lpstr>   Подводные лодки могут не только нести боевое дежурство, бороться с надводными кораблями, конвоями и другими подводными лодками противника, но и проводить научные исследования. Причём исследовательская подлодка может быть создана на основе боевого корабля. Это доказал опыт Советского Союза второй половины XX века. </vt:lpstr>
      <vt:lpstr>ПЕРЕКОВАННЫЙ МЕЧ…</vt:lpstr>
      <vt:lpstr>«Северянка» предназначалась для поиска и изучения скоплений промысловых рыбных и отработки способов их поиска и траления.  Была оснащена: уникальной системой для визуальных подводных наблюдений, подводным телевидением, эхолотами и шумопеленгаторами. Имела специальную систему стабилизации глубины погружения (до 180 м), систему отбора проб воды и грунта в подводном положении. Находясь на подлодке, исследователь через иллюминатор мог выбрать объект съемки, определить освещенность, установить фокус фото- и видеосъёмки.</vt:lpstr>
      <vt:lpstr>На глубине подводная лодка не зависит от погоды, тогда как на надводных научно-исследовательских судах уже при волнении 3-4 балла прекращали работы со многими опускаемыми за борт приборами, в том числе и с малыми подлодками.</vt:lpstr>
      <vt:lpstr>«Северянка» могла опускаться на дно или находиться в толще воды. Исследователь получал возможность самостоятельно вести наблюдения и пользоваться показаниями приборов. Исследования можно было проводить более оперативно, а их результаты стали значительно достовернее.</vt:lpstr>
      <vt:lpstr>Был такой случай…  В апреле 1959 года в районе мурманского побережья «Северянка» села на грунт. Как только осело облако частиц, вызванное прикосновением лодки к грунту, наблюдавшие в иллюминаторы вахтенные увидели, как во многих местах дно "ожило". С него медленно поднимались имеющие такую же, как грунт, окраску камбалы и, энергично двигая хвостами, устремлялись под корпус "Северянки". </vt:lpstr>
      <vt:lpstr>В 1958–1966 годах «Северянка» совершила 10 научных походов в Атлантику и Баренцево море суммарной продолжительностью 9 месяцев, пройдя 25 тысяч миль. В каждом походе участвовало от 5-ти до 9-ти научных работников (не считая штатного экипажа подводной лодки). Всего в походах участвовало 45 учёных. </vt:lpstr>
      <vt:lpstr>Вот такую самоходную модель подводной лодки «Северянка» с резиномотором мы изготовим в нашей лаборатории объединения «Девятый вал»…</vt:lpstr>
    </vt:vector>
  </TitlesOfParts>
  <Manager/>
  <Company>Средняя школа № 33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[Название проекта] Анализ причин неудачи</dc:title>
  <dc:subject/>
  <dc:creator>Кретшева Н.В.</dc:creator>
  <cp:keywords/>
  <dc:description/>
  <cp:lastModifiedBy>Евгений</cp:lastModifiedBy>
  <cp:revision>95</cp:revision>
  <dcterms:created xsi:type="dcterms:W3CDTF">2008-11-05T12:36:59Z</dcterms:created>
  <dcterms:modified xsi:type="dcterms:W3CDTF">2026-01-29T00:15:59Z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