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56" r:id="rId5"/>
    <p:sldId id="261" r:id="rId6"/>
    <p:sldId id="263" r:id="rId7"/>
    <p:sldId id="257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6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9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7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1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8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4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4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7166-671F-4374-93EB-359F86A09C3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1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660" y="314531"/>
            <a:ext cx="10515600" cy="707614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4784" y="1201994"/>
            <a:ext cx="10969353" cy="70761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«Полоса препятствий дома»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310978" y="5984061"/>
            <a:ext cx="5183188" cy="46403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830784" y="3077737"/>
            <a:ext cx="5524604" cy="1870655"/>
          </a:xfrm>
        </p:spPr>
        <p:txBody>
          <a:bodyPr>
            <a:normAutofit lnSpcReduction="10000"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учащихся 1-3 года обучения по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дополнительной общеразвивающей программе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«Фитнес для детей»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Возраст учащихся – 5-8 лет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Прокопьева Марина Александровн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63" y="2798956"/>
            <a:ext cx="5372409" cy="30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3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90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Ответь на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14594"/>
            <a:ext cx="5906984" cy="2415969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Какие станции тебе понравились?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Придумай свои станции для дома. Помни, что они должна быть безопасными!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236" y="667060"/>
            <a:ext cx="2023371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877510-0B60-43A5-9FDD-5A28C57129EA}"/>
              </a:ext>
            </a:extLst>
          </p:cNvPr>
          <p:cNvSpPr txBox="1"/>
          <p:nvPr/>
        </p:nvSpPr>
        <p:spPr>
          <a:xfrm>
            <a:off x="2357608" y="4629305"/>
            <a:ext cx="66076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следующих занятиях с детьми мы поиграем в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эту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игру.</a:t>
            </a:r>
          </a:p>
        </p:txBody>
      </p:sp>
    </p:spTree>
    <p:extLst>
      <p:ext uri="{BB962C8B-B14F-4D97-AF65-F5344CB8AC3E}">
        <p14:creationId xmlns:p14="http://schemas.microsoft.com/office/powerpoint/2010/main" val="424486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7275"/>
            <a:ext cx="5553307" cy="498705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Предлагаю вам вместе с детьми поиграть в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  «Полоса препятствий дома».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Совместная игра - это очень полезный навык для формирования дружеских и доверительных отношений между ребенком и родителями.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Полоса препятствий – это вид подвижных игр.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7050" y="1077275"/>
            <a:ext cx="5553306" cy="49057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Подвижные игры развивают как физическое здоровье ребенка, так и его интеллектуальные способности.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Предлагаю вам подборку станций для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«Полосы препятствий дома»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25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1292" y="1322387"/>
            <a:ext cx="5462239" cy="528029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Ограничьте мебель с острыми углами, уберите хрупкие предметы и ковры, которые могут скользить.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Заниматься лучше в кроссовках, носках с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антискользящим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покрытием или босиком.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Все конструкции должны быть устойчивыми, а станции безопасные.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73932" y="1424181"/>
            <a:ext cx="4856429" cy="435133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Взрослый обязательно страхует ребёнка.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Из  предложенных станций используйте те, которые подходят под ваше пространство.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4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«Кочки»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77982" y="1373429"/>
            <a:ext cx="5734132" cy="48985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Разложите книги на полу на расстоянии - это «кочки». Перемещаться можно только по кочкам.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Чем дальше кочки друг от друга, тем сложнее будет.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использовать стулья, вместо книг.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Взрослый обязательно страхует.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581" y="1937057"/>
            <a:ext cx="5299199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0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«Паутина»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1499828"/>
            <a:ext cx="5181600" cy="45090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Натяните пряжу в виде паутины.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Задача: пролезть через паутину.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усложнить задачу, можно натянуть скотч в дверном проёме.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Задача% пролезть и не задеть паутину.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38" y="1223353"/>
            <a:ext cx="4190062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9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347" y="1514572"/>
            <a:ext cx="3836019" cy="38360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419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«Меткий стрелок»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14571"/>
            <a:ext cx="6172200" cy="487435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Задача: попасть снарядом в цель. Целью может быть ведро или корзина для белья.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«Снаряды» - маленькие мягкие игрушки, скомканные бумажные шарики.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Игру можно усложнить: отходя дальше от цели, кидать стоя на одной ноге, прыгать на месте и кидать и т.д.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6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88570" y="1732755"/>
            <a:ext cx="7155544" cy="473781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Ребёнок с завязанными или закрытыми глазами идёт, слушая команды взрослого.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Например: «Два шага вправо, один шаг вперёд» и т.д.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Задача: дойти до какого-то предмета.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Ребёнок с закрытыми глазами обязательно вытягивает вперёд руки.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8915" y="1404415"/>
            <a:ext cx="2975428" cy="40956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387427"/>
            <a:ext cx="8205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«Темный лабиринт»</a:t>
            </a:r>
          </a:p>
        </p:txBody>
      </p:sp>
    </p:spTree>
    <p:extLst>
      <p:ext uri="{BB962C8B-B14F-4D97-AF65-F5344CB8AC3E}">
        <p14:creationId xmlns:p14="http://schemas.microsoft.com/office/powerpoint/2010/main" val="144637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«Переправа»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128486" y="2016111"/>
            <a:ext cx="5181600" cy="34227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Положите на пол две книги.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Наступая только на них, перекладывая их вперёд перед собой, надо добраться до финиша.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667" y="1027906"/>
            <a:ext cx="1949588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9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«Подвесной мост»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371" y="2006304"/>
            <a:ext cx="5181600" cy="273186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Положите на пол длинную верёвку или ленту, или полосу,  склеенную из бумаги.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Задача: пройти по ней, как по подвесному мосту над пропастью.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3" y="1786165"/>
            <a:ext cx="5464213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30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437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Муниципальное бюджетное учреждение дополнительного образования «Центр внешкольной работы»</vt:lpstr>
      <vt:lpstr>Уважаемые родители!</vt:lpstr>
      <vt:lpstr>Правила безопасности</vt:lpstr>
      <vt:lpstr>Станция «Кочки»</vt:lpstr>
      <vt:lpstr>Станция «Паутина»</vt:lpstr>
      <vt:lpstr>Станция «Меткий стрелок» </vt:lpstr>
      <vt:lpstr>     </vt:lpstr>
      <vt:lpstr>Станция «Переправа»</vt:lpstr>
      <vt:lpstr>Станция «Подвесной мост»</vt:lpstr>
      <vt:lpstr>Ответь на вопросы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«Центр внешкольной работы»</dc:title>
  <dc:creator>Пользователь</dc:creator>
  <cp:lastModifiedBy>Евгений</cp:lastModifiedBy>
  <cp:revision>83</cp:revision>
  <dcterms:created xsi:type="dcterms:W3CDTF">2025-03-24T10:56:36Z</dcterms:created>
  <dcterms:modified xsi:type="dcterms:W3CDTF">2026-01-14T00:56:31Z</dcterms:modified>
</cp:coreProperties>
</file>