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49CC8C-A829-44DE-A172-EB3D15394E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409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C53EA-C0F3-4C18-A954-F04C0ED9AA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550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55830-CD6A-42F5-9A2D-F150FABB3A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574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AFD827-7B6A-4580-8CEC-6CDAC139CC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3148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A44DBB-1931-407F-AE56-DB5CF705AE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59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01593-6560-4AEF-AF58-AC1C565448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9745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5EC07-8FFA-4D2C-971F-97DC00DA5C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399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7A7BAB-EAEB-4577-AB07-3FE9EE2B648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919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E210F7-9851-4B2D-8588-33B95C6587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723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92934-4B06-46E8-841E-6AB3D63E7A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943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FF2BB4-31E1-4FFC-BB72-FBD54C44B9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4664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0DBE0A6-FDDA-4FD0-8672-6DFCECA6A14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0"/>
            <a:ext cx="8785225" cy="908050"/>
          </a:xfrm>
        </p:spPr>
        <p:txBody>
          <a:bodyPr/>
          <a:lstStyle/>
          <a:p>
            <a:pPr eaLnBrk="1" hangingPunct="1"/>
            <a:r>
              <a:rPr lang="ru-RU" altLang="ru-RU" sz="1400" smtClean="0"/>
              <a:t>Муниципальное бюджетное учреждение дополнительного образования </a:t>
            </a:r>
            <a:br>
              <a:rPr lang="ru-RU" altLang="ru-RU" sz="1400" smtClean="0"/>
            </a:br>
            <a:r>
              <a:rPr lang="ru-RU" altLang="ru-RU" sz="1400" smtClean="0"/>
              <a:t>«Центр внешкольной работы»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90938" y="1397000"/>
            <a:ext cx="5273675" cy="48688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/>
              <a:t>Задание по изобразительному творчеству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ru-RU" altLang="ru-RU" sz="3600" b="1" smtClean="0"/>
              <a:t>«Рисуем натюрморт»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ru-RU" altLang="ru-RU" sz="1800" i="1" smtClean="0"/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800" i="1" smtClean="0"/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800" i="1" smtClean="0"/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i="1" smtClean="0"/>
              <a:t>для учащихся 2-3 года обучения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i="1" smtClean="0"/>
              <a:t>по дополнительной общеобразовательной программе «Радость творчества»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i="1" smtClean="0"/>
              <a:t>Возраст 7-16 лет</a:t>
            </a:r>
          </a:p>
          <a:p>
            <a:pPr marL="0" indent="0" algn="r" eaLnBrk="1" hangingPunct="1">
              <a:spcBef>
                <a:spcPct val="0"/>
              </a:spcBef>
              <a:buFontTx/>
              <a:buNone/>
            </a:pPr>
            <a:r>
              <a:rPr lang="ru-RU" altLang="ru-RU" sz="1800" i="1" smtClean="0"/>
              <a:t>Педагог дополнительного образования Федорова Татьяна Гавриловна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800" i="1" smtClean="0"/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ru-RU" altLang="ru-RU" sz="20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ru-RU" sz="140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1400" smtClean="0"/>
              <a:t>г. Петропавловск-Камчатский</a:t>
            </a: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1400" smtClean="0"/>
              <a:t>2026 г.</a:t>
            </a:r>
          </a:p>
        </p:txBody>
      </p:sp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919288"/>
            <a:ext cx="3167062" cy="315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Что такое натюрморт?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На картине, которая называется </a:t>
            </a:r>
            <a:r>
              <a:rPr lang="ru-RU" altLang="ru-RU" sz="2800" b="1" smtClean="0"/>
              <a:t>натюрморт, </a:t>
            </a:r>
            <a:r>
              <a:rPr lang="ru-RU" altLang="ru-RU" sz="2800" smtClean="0"/>
              <a:t>изображены «неодушевлённые» предметы, например, посуда, цветы в вазе или блюдо с фруктами. Твои рисовальные принадлежности на столе тоже можно назвать натюрмортом.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800" smtClean="0"/>
              <a:t>На следующих слайдах посмотрите, как рисовать натюрморт.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sz="2800" smtClean="0"/>
              <a:t>Посмотри на картинку.</a:t>
            </a:r>
            <a:br>
              <a:rPr lang="ru-RU" altLang="ru-RU" sz="2800" smtClean="0"/>
            </a:br>
            <a:r>
              <a:rPr lang="ru-RU" altLang="ru-RU" sz="2800" smtClean="0"/>
              <a:t>Четыре стоящих рядом предмета – это ещё не натюрморт, это скучно!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1665288"/>
            <a:ext cx="82804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sz="2800" smtClean="0"/>
              <a:t>Ещё раз наши четыре предмета:</a:t>
            </a:r>
            <a:br>
              <a:rPr lang="ru-RU" altLang="ru-RU" sz="2800" smtClean="0"/>
            </a:br>
            <a:r>
              <a:rPr lang="ru-RU" altLang="ru-RU" sz="2800" smtClean="0"/>
              <a:t>теперь они расположены иначе,</a:t>
            </a:r>
            <a:br>
              <a:rPr lang="ru-RU" altLang="ru-RU" sz="2800" smtClean="0"/>
            </a:br>
            <a:r>
              <a:rPr lang="ru-RU" altLang="ru-RU" sz="2800" smtClean="0"/>
              <a:t>но они выглядят по-прежнему скучно.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725" y="1668463"/>
            <a:ext cx="8280400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ru-RU" altLang="ru-RU" sz="2800" smtClean="0"/>
              <a:t>А теперь сдвинь три предмета, а яблоко пусть лежит немного впереди – это уже натюрморт!</a:t>
            </a: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725" y="1665288"/>
            <a:ext cx="8135938" cy="467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Рекомендации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Предметы не должны располагаться в один ряд, как бусы на нитке.</a:t>
            </a:r>
          </a:p>
          <a:p>
            <a:pPr eaLnBrk="1" hangingPunct="1"/>
            <a:r>
              <a:rPr lang="ru-RU" altLang="ru-RU" sz="2800" smtClean="0"/>
              <a:t>Твой рисунок получится интереснее, если одни предметы ты нарисуешь впереди (ближе к нижнему краю листа), а другие – немного сзади.</a:t>
            </a:r>
          </a:p>
          <a:p>
            <a:pPr eaLnBrk="1" hangingPunct="1"/>
            <a:r>
              <a:rPr lang="ru-RU" altLang="ru-RU" sz="2800" smtClean="0"/>
              <a:t>Внеси в свой рисунок чуть беспорядка: предметы не должны располагаться на одинаковом друг от друга расстоянии.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Задание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29600" cy="4679950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Возьми три предмета и объедини их в натюрморт.</a:t>
            </a:r>
          </a:p>
          <a:p>
            <a:pPr eaLnBrk="1" hangingPunct="1"/>
            <a:r>
              <a:rPr lang="ru-RU" altLang="ru-RU" sz="2800" smtClean="0"/>
              <a:t>Нарисуй этот натюрморт простым карандашом</a:t>
            </a:r>
          </a:p>
          <a:p>
            <a:pPr eaLnBrk="1" hangingPunct="1"/>
            <a:r>
              <a:rPr lang="ru-RU" altLang="ru-RU" sz="2800" smtClean="0"/>
              <a:t>Для рисования подойдут любые листы, даже тонированные.</a:t>
            </a:r>
          </a:p>
          <a:p>
            <a:pPr algn="ctr" eaLnBrk="1" hangingPunct="1">
              <a:buFontTx/>
              <a:buNone/>
            </a:pPr>
            <a:endParaRPr lang="ru-RU" altLang="ru-RU" smtClean="0"/>
          </a:p>
          <a:p>
            <a:pPr algn="ctr" eaLnBrk="1" hangingPunct="1">
              <a:buFontTx/>
              <a:buNone/>
            </a:pPr>
            <a:r>
              <a:rPr lang="ru-RU" altLang="ru-RU" smtClean="0"/>
              <a:t>Удачи вам! </a:t>
            </a:r>
          </a:p>
          <a:p>
            <a:pPr algn="ctr" eaLnBrk="1" hangingPunct="1">
              <a:buFontTx/>
              <a:buNone/>
            </a:pPr>
            <a:r>
              <a:rPr lang="ru-RU" altLang="ru-RU" smtClean="0"/>
              <a:t>Жду ваши работы! </a:t>
            </a:r>
          </a:p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203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Оформление по умолчанию</vt:lpstr>
      <vt:lpstr>Муниципальное бюджетное учреждение дополнительного образования  «Центр внешкольной работы»</vt:lpstr>
      <vt:lpstr>Что такое натюрморт?</vt:lpstr>
      <vt:lpstr>Посмотри на картинку. Четыре стоящих рядом предмета – это ещё не натюрморт, это скучно!</vt:lpstr>
      <vt:lpstr>Ещё раз наши четыре предмета: теперь они расположены иначе, но они выглядят по-прежнему скучно.</vt:lpstr>
      <vt:lpstr>А теперь сдвинь три предмета, а яблоко пусть лежит немного впереди – это уже натюрморт!</vt:lpstr>
      <vt:lpstr>Рекомендации</vt:lpstr>
      <vt:lpstr>Задание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Евгений</cp:lastModifiedBy>
  <cp:revision>5</cp:revision>
  <dcterms:created xsi:type="dcterms:W3CDTF">2026-01-13T02:03:53Z</dcterms:created>
  <dcterms:modified xsi:type="dcterms:W3CDTF">2026-01-15T06:25:51Z</dcterms:modified>
</cp:coreProperties>
</file>